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notesSlides/notesSlide4.xml" ContentType="application/vnd.openxmlformats-officedocument.presentationml.notesSlide+xml"/>
  <Override PartName="/ppt/ink/inkAction5.xml" ContentType="application/vnd.ms-office.inkAction+xml"/>
  <Override PartName="/ppt/ink/inkAction6.xml" ContentType="application/vnd.ms-office.inkAct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6" r:id="rId4"/>
  </p:sldMasterIdLst>
  <p:notesMasterIdLst>
    <p:notesMasterId r:id="rId16"/>
  </p:notesMasterIdLst>
  <p:sldIdLst>
    <p:sldId id="256" r:id="rId5"/>
    <p:sldId id="267" r:id="rId6"/>
    <p:sldId id="257" r:id="rId7"/>
    <p:sldId id="259" r:id="rId8"/>
    <p:sldId id="269" r:id="rId9"/>
    <p:sldId id="266" r:id="rId10"/>
    <p:sldId id="264" r:id="rId11"/>
    <p:sldId id="273" r:id="rId12"/>
    <p:sldId id="265" r:id="rId13"/>
    <p:sldId id="272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CDA9F9-D01B-4BF9-8753-64F88910EEF6}" v="24" dt="2020-05-04T08:58:08.688"/>
    <p1510:client id="{BEDA968C-5EED-4001-9A94-EAA065EE4526}" v="85" dt="2020-05-04T12:12:57.556"/>
    <p1510:client id="{E36C017B-134B-0ED2-98FF-8C2F627EB57C}" v="18" dt="2020-05-04T10:41:56.344"/>
    <p1510:client id="{F35AEEC6-039F-ABA7-70E6-3854BFE5DE4C}" v="1336" dt="2020-05-04T10:38:58.0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3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her Scheltens - Flink" userId="S::e.flink@noorderpoort.nl::36d0bab5-8c95-4cf5-8678-5ee101698dd4" providerId="AD" clId="Web-{F35AEEC6-039F-ABA7-70E6-3854BFE5DE4C}"/>
    <pc:docChg chg="addSld modSld sldOrd">
      <pc:chgData name="Esther Scheltens - Flink" userId="S::e.flink@noorderpoort.nl::36d0bab5-8c95-4cf5-8678-5ee101698dd4" providerId="AD" clId="Web-{F35AEEC6-039F-ABA7-70E6-3854BFE5DE4C}" dt="2020-05-04T10:38:58.017" v="1486" actId="20577"/>
      <pc:docMkLst>
        <pc:docMk/>
      </pc:docMkLst>
      <pc:sldChg chg="modSp">
        <pc:chgData name="Esther Scheltens - Flink" userId="S::e.flink@noorderpoort.nl::36d0bab5-8c95-4cf5-8678-5ee101698dd4" providerId="AD" clId="Web-{F35AEEC6-039F-ABA7-70E6-3854BFE5DE4C}" dt="2020-05-04T09:40:54.451" v="83" actId="20577"/>
        <pc:sldMkLst>
          <pc:docMk/>
          <pc:sldMk cId="1194440229" sldId="256"/>
        </pc:sldMkLst>
        <pc:spChg chg="mod">
          <ac:chgData name="Esther Scheltens - Flink" userId="S::e.flink@noorderpoort.nl::36d0bab5-8c95-4cf5-8678-5ee101698dd4" providerId="AD" clId="Web-{F35AEEC6-039F-ABA7-70E6-3854BFE5DE4C}" dt="2020-05-04T09:40:54.451" v="83" actId="20577"/>
          <ac:spMkLst>
            <pc:docMk/>
            <pc:sldMk cId="1194440229" sldId="256"/>
            <ac:spMk id="2" creationId="{00000000-0000-0000-0000-000000000000}"/>
          </ac:spMkLst>
        </pc:spChg>
      </pc:sldChg>
      <pc:sldChg chg="addSp modSp modNotes">
        <pc:chgData name="Esther Scheltens - Flink" userId="S::e.flink@noorderpoort.nl::36d0bab5-8c95-4cf5-8678-5ee101698dd4" providerId="AD" clId="Web-{F35AEEC6-039F-ABA7-70E6-3854BFE5DE4C}" dt="2020-05-04T10:00:51.271" v="471" actId="1076"/>
        <pc:sldMkLst>
          <pc:docMk/>
          <pc:sldMk cId="2043562250" sldId="257"/>
        </pc:sldMkLst>
        <pc:spChg chg="mod">
          <ac:chgData name="Esther Scheltens - Flink" userId="S::e.flink@noorderpoort.nl::36d0bab5-8c95-4cf5-8678-5ee101698dd4" providerId="AD" clId="Web-{F35AEEC6-039F-ABA7-70E6-3854BFE5DE4C}" dt="2020-05-04T10:00:41.567" v="468" actId="20577"/>
          <ac:spMkLst>
            <pc:docMk/>
            <pc:sldMk cId="2043562250" sldId="257"/>
            <ac:spMk id="2" creationId="{D8569B54-3B26-4989-8439-92844BB6983B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09:43:57.705" v="153" actId="14100"/>
          <ac:spMkLst>
            <pc:docMk/>
            <pc:sldMk cId="2043562250" sldId="257"/>
            <ac:spMk id="3" creationId="{1E45E030-0AE5-41EE-9621-9B57D48A0F73}"/>
          </ac:spMkLst>
        </pc:spChg>
        <pc:graphicFrameChg chg="add mod modGraphic">
          <ac:chgData name="Esther Scheltens - Flink" userId="S::e.flink@noorderpoort.nl::36d0bab5-8c95-4cf5-8678-5ee101698dd4" providerId="AD" clId="Web-{F35AEEC6-039F-ABA7-70E6-3854BFE5DE4C}" dt="2020-05-04T09:44:04.533" v="154" actId="1076"/>
          <ac:graphicFrameMkLst>
            <pc:docMk/>
            <pc:sldMk cId="2043562250" sldId="257"/>
            <ac:graphicFrameMk id="4" creationId="{9C773B0C-D126-4404-AAA7-D0ADEBD321CC}"/>
          </ac:graphicFrameMkLst>
        </pc:graphicFrameChg>
        <pc:picChg chg="mod">
          <ac:chgData name="Esther Scheltens - Flink" userId="S::e.flink@noorderpoort.nl::36d0bab5-8c95-4cf5-8678-5ee101698dd4" providerId="AD" clId="Web-{F35AEEC6-039F-ABA7-70E6-3854BFE5DE4C}" dt="2020-05-04T10:00:51.271" v="471" actId="1076"/>
          <ac:picMkLst>
            <pc:docMk/>
            <pc:sldMk cId="2043562250" sldId="257"/>
            <ac:picMk id="6" creationId="{49ADDDC7-58CE-4A79-AEFA-C3868B613732}"/>
          </ac:picMkLst>
        </pc:picChg>
      </pc:sldChg>
      <pc:sldChg chg="modSp">
        <pc:chgData name="Esther Scheltens - Flink" userId="S::e.flink@noorderpoort.nl::36d0bab5-8c95-4cf5-8678-5ee101698dd4" providerId="AD" clId="Web-{F35AEEC6-039F-ABA7-70E6-3854BFE5DE4C}" dt="2020-05-04T10:28:49.536" v="1178" actId="20577"/>
        <pc:sldMkLst>
          <pc:docMk/>
          <pc:sldMk cId="4194479533" sldId="258"/>
        </pc:sldMkLst>
        <pc:spChg chg="mod">
          <ac:chgData name="Esther Scheltens - Flink" userId="S::e.flink@noorderpoort.nl::36d0bab5-8c95-4cf5-8678-5ee101698dd4" providerId="AD" clId="Web-{F35AEEC6-039F-ABA7-70E6-3854BFE5DE4C}" dt="2020-05-04T10:28:49.536" v="1178" actId="20577"/>
          <ac:spMkLst>
            <pc:docMk/>
            <pc:sldMk cId="4194479533" sldId="258"/>
            <ac:spMk id="3" creationId="{3C28137B-4B8E-438F-B1CB-1B8605C3847D}"/>
          </ac:spMkLst>
        </pc:spChg>
      </pc:sldChg>
      <pc:sldChg chg="modSp modNotes">
        <pc:chgData name="Esther Scheltens - Flink" userId="S::e.flink@noorderpoort.nl::36d0bab5-8c95-4cf5-8678-5ee101698dd4" providerId="AD" clId="Web-{F35AEEC6-039F-ABA7-70E6-3854BFE5DE4C}" dt="2020-05-04T10:04:33.228" v="506" actId="20577"/>
        <pc:sldMkLst>
          <pc:docMk/>
          <pc:sldMk cId="4030213193" sldId="259"/>
        </pc:sldMkLst>
        <pc:spChg chg="mod">
          <ac:chgData name="Esther Scheltens - Flink" userId="S::e.flink@noorderpoort.nl::36d0bab5-8c95-4cf5-8678-5ee101698dd4" providerId="AD" clId="Web-{F35AEEC6-039F-ABA7-70E6-3854BFE5DE4C}" dt="2020-05-04T10:04:33.228" v="506" actId="20577"/>
          <ac:spMkLst>
            <pc:docMk/>
            <pc:sldMk cId="4030213193" sldId="259"/>
            <ac:spMk id="3" creationId="{4C0BFA98-0BAB-4A1E-9114-A912EA1D1E36}"/>
          </ac:spMkLst>
        </pc:spChg>
        <pc:picChg chg="mod">
          <ac:chgData name="Esther Scheltens - Flink" userId="S::e.flink@noorderpoort.nl::36d0bab5-8c95-4cf5-8678-5ee101698dd4" providerId="AD" clId="Web-{F35AEEC6-039F-ABA7-70E6-3854BFE5DE4C}" dt="2020-05-04T09:53:28.293" v="346" actId="1076"/>
          <ac:picMkLst>
            <pc:docMk/>
            <pc:sldMk cId="4030213193" sldId="259"/>
            <ac:picMk id="4" creationId="{9575E494-CEFA-45FB-8559-73106DF438DA}"/>
          </ac:picMkLst>
        </pc:picChg>
        <pc:picChg chg="mod">
          <ac:chgData name="Esther Scheltens - Flink" userId="S::e.flink@noorderpoort.nl::36d0bab5-8c95-4cf5-8678-5ee101698dd4" providerId="AD" clId="Web-{F35AEEC6-039F-ABA7-70E6-3854BFE5DE4C}" dt="2020-05-04T09:53:57.185" v="350" actId="1076"/>
          <ac:picMkLst>
            <pc:docMk/>
            <pc:sldMk cId="4030213193" sldId="259"/>
            <ac:picMk id="5" creationId="{25223A15-45CD-4291-80F0-646468143592}"/>
          </ac:picMkLst>
        </pc:picChg>
      </pc:sldChg>
      <pc:sldChg chg="addSp modSp ord modNotes">
        <pc:chgData name="Esther Scheltens - Flink" userId="S::e.flink@noorderpoort.nl::36d0bab5-8c95-4cf5-8678-5ee101698dd4" providerId="AD" clId="Web-{F35AEEC6-039F-ABA7-70E6-3854BFE5DE4C}" dt="2020-05-04T10:15:20.037" v="979"/>
        <pc:sldMkLst>
          <pc:docMk/>
          <pc:sldMk cId="165981241" sldId="264"/>
        </pc:sldMkLst>
        <pc:spChg chg="mod">
          <ac:chgData name="Esther Scheltens - Flink" userId="S::e.flink@noorderpoort.nl::36d0bab5-8c95-4cf5-8678-5ee101698dd4" providerId="AD" clId="Web-{F35AEEC6-039F-ABA7-70E6-3854BFE5DE4C}" dt="2020-05-04T10:14:04.145" v="885" actId="20577"/>
          <ac:spMkLst>
            <pc:docMk/>
            <pc:sldMk cId="165981241" sldId="264"/>
            <ac:spMk id="2" creationId="{2FC2426F-FA3C-47E2-BDA0-5AEB7AA60A93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10:13:51.082" v="877" actId="20577"/>
          <ac:spMkLst>
            <pc:docMk/>
            <pc:sldMk cId="165981241" sldId="264"/>
            <ac:spMk id="3" creationId="{E0735313-6465-49E7-B2D1-D201A01DA547}"/>
          </ac:spMkLst>
        </pc:spChg>
        <pc:graphicFrameChg chg="add mod modGraphic">
          <ac:chgData name="Esther Scheltens - Flink" userId="S::e.flink@noorderpoort.nl::36d0bab5-8c95-4cf5-8678-5ee101698dd4" providerId="AD" clId="Web-{F35AEEC6-039F-ABA7-70E6-3854BFE5DE4C}" dt="2020-05-04T10:15:20.037" v="979"/>
          <ac:graphicFrameMkLst>
            <pc:docMk/>
            <pc:sldMk cId="165981241" sldId="264"/>
            <ac:graphicFrameMk id="5" creationId="{EDEE0BBF-DB18-4319-9E88-FF8D62A93F9A}"/>
          </ac:graphicFrameMkLst>
        </pc:graphicFrameChg>
      </pc:sldChg>
      <pc:sldChg chg="modSp ord">
        <pc:chgData name="Esther Scheltens - Flink" userId="S::e.flink@noorderpoort.nl::36d0bab5-8c95-4cf5-8678-5ee101698dd4" providerId="AD" clId="Web-{F35AEEC6-039F-ABA7-70E6-3854BFE5DE4C}" dt="2020-05-04T10:18:53.650" v="1140" actId="20577"/>
        <pc:sldMkLst>
          <pc:docMk/>
          <pc:sldMk cId="2298088590" sldId="265"/>
        </pc:sldMkLst>
        <pc:spChg chg="mod">
          <ac:chgData name="Esther Scheltens - Flink" userId="S::e.flink@noorderpoort.nl::36d0bab5-8c95-4cf5-8678-5ee101698dd4" providerId="AD" clId="Web-{F35AEEC6-039F-ABA7-70E6-3854BFE5DE4C}" dt="2020-05-04T10:18:53.650" v="1140" actId="20577"/>
          <ac:spMkLst>
            <pc:docMk/>
            <pc:sldMk cId="2298088590" sldId="265"/>
            <ac:spMk id="3" creationId="{46727CFC-04B9-4090-B281-BA0F194EA9E5}"/>
          </ac:spMkLst>
        </pc:spChg>
      </pc:sldChg>
      <pc:sldChg chg="modSp new">
        <pc:chgData name="Esther Scheltens - Flink" userId="S::e.flink@noorderpoort.nl::36d0bab5-8c95-4cf5-8678-5ee101698dd4" providerId="AD" clId="Web-{F35AEEC6-039F-ABA7-70E6-3854BFE5DE4C}" dt="2020-05-04T10:10:58.126" v="784" actId="20577"/>
        <pc:sldMkLst>
          <pc:docMk/>
          <pc:sldMk cId="3755533181" sldId="266"/>
        </pc:sldMkLst>
        <pc:spChg chg="mod">
          <ac:chgData name="Esther Scheltens - Flink" userId="S::e.flink@noorderpoort.nl::36d0bab5-8c95-4cf5-8678-5ee101698dd4" providerId="AD" clId="Web-{F35AEEC6-039F-ABA7-70E6-3854BFE5DE4C}" dt="2020-05-04T10:10:58.126" v="784" actId="20577"/>
          <ac:spMkLst>
            <pc:docMk/>
            <pc:sldMk cId="3755533181" sldId="266"/>
            <ac:spMk id="2" creationId="{9F6FD2ED-5509-4878-9018-C92DC49734FD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10:10:47.313" v="756" actId="20577"/>
          <ac:spMkLst>
            <pc:docMk/>
            <pc:sldMk cId="3755533181" sldId="266"/>
            <ac:spMk id="3" creationId="{ACB36964-6E90-442A-80A5-EF08FD0451C3}"/>
          </ac:spMkLst>
        </pc:spChg>
      </pc:sldChg>
      <pc:sldChg chg="modSp new">
        <pc:chgData name="Esther Scheltens - Flink" userId="S::e.flink@noorderpoort.nl::36d0bab5-8c95-4cf5-8678-5ee101698dd4" providerId="AD" clId="Web-{F35AEEC6-039F-ABA7-70E6-3854BFE5DE4C}" dt="2020-05-04T09:58:40.002" v="465" actId="14100"/>
        <pc:sldMkLst>
          <pc:docMk/>
          <pc:sldMk cId="2790447677" sldId="267"/>
        </pc:sldMkLst>
        <pc:spChg chg="mod">
          <ac:chgData name="Esther Scheltens - Flink" userId="S::e.flink@noorderpoort.nl::36d0bab5-8c95-4cf5-8678-5ee101698dd4" providerId="AD" clId="Web-{F35AEEC6-039F-ABA7-70E6-3854BFE5DE4C}" dt="2020-05-04T09:56:51.157" v="386" actId="20577"/>
          <ac:spMkLst>
            <pc:docMk/>
            <pc:sldMk cId="2790447677" sldId="267"/>
            <ac:spMk id="2" creationId="{8294814E-40DB-4F83-8470-10A485B94C92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09:58:40.002" v="465" actId="14100"/>
          <ac:spMkLst>
            <pc:docMk/>
            <pc:sldMk cId="2790447677" sldId="267"/>
            <ac:spMk id="3" creationId="{15E1556D-9D54-4F20-B656-E62EAD029677}"/>
          </ac:spMkLst>
        </pc:spChg>
      </pc:sldChg>
      <pc:sldChg chg="modSp new">
        <pc:chgData name="Esther Scheltens - Flink" userId="S::e.flink@noorderpoort.nl::36d0bab5-8c95-4cf5-8678-5ee101698dd4" providerId="AD" clId="Web-{F35AEEC6-039F-ABA7-70E6-3854BFE5DE4C}" dt="2020-05-04T10:04:06.477" v="499" actId="20577"/>
        <pc:sldMkLst>
          <pc:docMk/>
          <pc:sldMk cId="1370975693" sldId="268"/>
        </pc:sldMkLst>
        <pc:spChg chg="mod">
          <ac:chgData name="Esther Scheltens - Flink" userId="S::e.flink@noorderpoort.nl::36d0bab5-8c95-4cf5-8678-5ee101698dd4" providerId="AD" clId="Web-{F35AEEC6-039F-ABA7-70E6-3854BFE5DE4C}" dt="2020-05-04T10:03:42.602" v="490" actId="20577"/>
          <ac:spMkLst>
            <pc:docMk/>
            <pc:sldMk cId="1370975693" sldId="268"/>
            <ac:spMk id="2" creationId="{75A3140E-8D9E-441F-87C9-FE2BB7A5B5FC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10:04:06.477" v="499" actId="20577"/>
          <ac:spMkLst>
            <pc:docMk/>
            <pc:sldMk cId="1370975693" sldId="268"/>
            <ac:spMk id="3" creationId="{61E79AB6-1529-47D7-BC54-3FE44DFB6F0F}"/>
          </ac:spMkLst>
        </pc:spChg>
      </pc:sldChg>
      <pc:sldChg chg="modSp new">
        <pc:chgData name="Esther Scheltens - Flink" userId="S::e.flink@noorderpoort.nl::36d0bab5-8c95-4cf5-8678-5ee101698dd4" providerId="AD" clId="Web-{F35AEEC6-039F-ABA7-70E6-3854BFE5DE4C}" dt="2020-05-04T10:08:02.357" v="640" actId="20577"/>
        <pc:sldMkLst>
          <pc:docMk/>
          <pc:sldMk cId="1202396758" sldId="269"/>
        </pc:sldMkLst>
        <pc:spChg chg="mod">
          <ac:chgData name="Esther Scheltens - Flink" userId="S::e.flink@noorderpoort.nl::36d0bab5-8c95-4cf5-8678-5ee101698dd4" providerId="AD" clId="Web-{F35AEEC6-039F-ABA7-70E6-3854BFE5DE4C}" dt="2020-05-04T10:05:46.620" v="531" actId="20577"/>
          <ac:spMkLst>
            <pc:docMk/>
            <pc:sldMk cId="1202396758" sldId="269"/>
            <ac:spMk id="2" creationId="{6B2BA903-396A-42C7-B884-DC964EBD4FF6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10:08:02.357" v="640" actId="20577"/>
          <ac:spMkLst>
            <pc:docMk/>
            <pc:sldMk cId="1202396758" sldId="269"/>
            <ac:spMk id="3" creationId="{BC4FC024-11E1-487A-9BAB-56BF46E31976}"/>
          </ac:spMkLst>
        </pc:spChg>
      </pc:sldChg>
      <pc:sldChg chg="modSp new">
        <pc:chgData name="Esther Scheltens - Flink" userId="S::e.flink@noorderpoort.nl::36d0bab5-8c95-4cf5-8678-5ee101698dd4" providerId="AD" clId="Web-{F35AEEC6-039F-ABA7-70E6-3854BFE5DE4C}" dt="2020-05-04T10:29:03.959" v="1185" actId="20577"/>
        <pc:sldMkLst>
          <pc:docMk/>
          <pc:sldMk cId="1380700761" sldId="270"/>
        </pc:sldMkLst>
        <pc:spChg chg="mod">
          <ac:chgData name="Esther Scheltens - Flink" userId="S::e.flink@noorderpoort.nl::36d0bab5-8c95-4cf5-8678-5ee101698dd4" providerId="AD" clId="Web-{F35AEEC6-039F-ABA7-70E6-3854BFE5DE4C}" dt="2020-05-04T10:29:03.959" v="1185" actId="20577"/>
          <ac:spMkLst>
            <pc:docMk/>
            <pc:sldMk cId="1380700761" sldId="270"/>
            <ac:spMk id="2" creationId="{3477705A-732D-455B-B785-02692529ACF9}"/>
          </ac:spMkLst>
        </pc:spChg>
      </pc:sldChg>
      <pc:sldChg chg="new">
        <pc:chgData name="Esther Scheltens - Flink" userId="S::e.flink@noorderpoort.nl::36d0bab5-8c95-4cf5-8678-5ee101698dd4" providerId="AD" clId="Web-{F35AEEC6-039F-ABA7-70E6-3854BFE5DE4C}" dt="2020-05-04T10:29:12.193" v="1187"/>
        <pc:sldMkLst>
          <pc:docMk/>
          <pc:sldMk cId="2924359437" sldId="271"/>
        </pc:sldMkLst>
      </pc:sldChg>
      <pc:sldChg chg="modSp new">
        <pc:chgData name="Esther Scheltens - Flink" userId="S::e.flink@noorderpoort.nl::36d0bab5-8c95-4cf5-8678-5ee101698dd4" providerId="AD" clId="Web-{F35AEEC6-039F-ABA7-70E6-3854BFE5DE4C}" dt="2020-05-04T10:33:35.917" v="1460" actId="20577"/>
        <pc:sldMkLst>
          <pc:docMk/>
          <pc:sldMk cId="4148396342" sldId="272"/>
        </pc:sldMkLst>
        <pc:spChg chg="mod">
          <ac:chgData name="Esther Scheltens - Flink" userId="S::e.flink@noorderpoort.nl::36d0bab5-8c95-4cf5-8678-5ee101698dd4" providerId="AD" clId="Web-{F35AEEC6-039F-ABA7-70E6-3854BFE5DE4C}" dt="2020-05-04T10:33:35.917" v="1460" actId="20577"/>
          <ac:spMkLst>
            <pc:docMk/>
            <pc:sldMk cId="4148396342" sldId="272"/>
            <ac:spMk id="2" creationId="{B1547685-2B4F-4ADB-B266-7AC175CF0988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10:33:30.182" v="1454" actId="20577"/>
          <ac:spMkLst>
            <pc:docMk/>
            <pc:sldMk cId="4148396342" sldId="272"/>
            <ac:spMk id="3" creationId="{198BDF2E-DE2B-410B-855F-EA19A375A813}"/>
          </ac:spMkLst>
        </pc:spChg>
      </pc:sldChg>
      <pc:sldChg chg="modSp new">
        <pc:chgData name="Esther Scheltens - Flink" userId="S::e.flink@noorderpoort.nl::36d0bab5-8c95-4cf5-8678-5ee101698dd4" providerId="AD" clId="Web-{F35AEEC6-039F-ABA7-70E6-3854BFE5DE4C}" dt="2020-05-04T10:38:58.017" v="1485" actId="20577"/>
        <pc:sldMkLst>
          <pc:docMk/>
          <pc:sldMk cId="4169684252" sldId="273"/>
        </pc:sldMkLst>
        <pc:spChg chg="mod">
          <ac:chgData name="Esther Scheltens - Flink" userId="S::e.flink@noorderpoort.nl::36d0bab5-8c95-4cf5-8678-5ee101698dd4" providerId="AD" clId="Web-{F35AEEC6-039F-ABA7-70E6-3854BFE5DE4C}" dt="2020-05-04T10:38:07.734" v="1466" actId="20577"/>
          <ac:spMkLst>
            <pc:docMk/>
            <pc:sldMk cId="4169684252" sldId="273"/>
            <ac:spMk id="2" creationId="{D44B2E62-F241-4D72-8AE0-64E368CEBEFE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10:38:17.719" v="1473" actId="20577"/>
          <ac:spMkLst>
            <pc:docMk/>
            <pc:sldMk cId="4169684252" sldId="273"/>
            <ac:spMk id="3" creationId="{768A3149-D9EC-4DC2-ADA2-5FA89578EAA5}"/>
          </ac:spMkLst>
        </pc:spChg>
        <pc:spChg chg="mod">
          <ac:chgData name="Esther Scheltens - Flink" userId="S::e.flink@noorderpoort.nl::36d0bab5-8c95-4cf5-8678-5ee101698dd4" providerId="AD" clId="Web-{F35AEEC6-039F-ABA7-70E6-3854BFE5DE4C}" dt="2020-05-04T10:38:58.017" v="1485" actId="20577"/>
          <ac:spMkLst>
            <pc:docMk/>
            <pc:sldMk cId="4169684252" sldId="273"/>
            <ac:spMk id="4" creationId="{91CE82E2-EEB9-45A9-87FE-B1B5FF68FE4E}"/>
          </ac:spMkLst>
        </pc:spChg>
      </pc:sldChg>
    </pc:docChg>
  </pc:docChgLst>
  <pc:docChgLst>
    <pc:chgData name="Esther Scheltens - Flink" userId="36d0bab5-8c95-4cf5-8678-5ee101698dd4" providerId="ADAL" clId="{BEDA968C-5EED-4001-9A94-EAA065EE4526}"/>
    <pc:docChg chg="undo custSel delSld modSld">
      <pc:chgData name="Esther Scheltens - Flink" userId="36d0bab5-8c95-4cf5-8678-5ee101698dd4" providerId="ADAL" clId="{BEDA968C-5EED-4001-9A94-EAA065EE4526}" dt="2020-05-04T12:35:48.047" v="109" actId="2696"/>
      <pc:docMkLst>
        <pc:docMk/>
      </pc:docMkLst>
      <pc:sldChg chg="addSp modSp">
        <pc:chgData name="Esther Scheltens - Flink" userId="36d0bab5-8c95-4cf5-8678-5ee101698dd4" providerId="ADAL" clId="{BEDA968C-5EED-4001-9A94-EAA065EE4526}" dt="2020-05-04T11:01:25.377" v="60"/>
        <pc:sldMkLst>
          <pc:docMk/>
          <pc:sldMk cId="1194440229" sldId="256"/>
        </pc:sldMkLst>
        <pc:picChg chg="add mod">
          <ac:chgData name="Esther Scheltens - Flink" userId="36d0bab5-8c95-4cf5-8678-5ee101698dd4" providerId="ADAL" clId="{BEDA968C-5EED-4001-9A94-EAA065EE4526}" dt="2020-05-04T11:01:25.377" v="60"/>
          <ac:picMkLst>
            <pc:docMk/>
            <pc:sldMk cId="1194440229" sldId="256"/>
            <ac:picMk id="4" creationId="{3F37780A-24C9-400E-9EB0-FAC0921458C6}"/>
          </ac:picMkLst>
        </pc:picChg>
      </pc:sldChg>
      <pc:sldChg chg="addSp delSp modSp modTransition modAnim">
        <pc:chgData name="Esther Scheltens - Flink" userId="36d0bab5-8c95-4cf5-8678-5ee101698dd4" providerId="ADAL" clId="{BEDA968C-5EED-4001-9A94-EAA065EE4526}" dt="2020-05-04T11:16:34.002" v="68"/>
        <pc:sldMkLst>
          <pc:docMk/>
          <pc:sldMk cId="2043562250" sldId="257"/>
        </pc:sldMkLst>
        <pc:picChg chg="add del mod">
          <ac:chgData name="Esther Scheltens - Flink" userId="36d0bab5-8c95-4cf5-8678-5ee101698dd4" providerId="ADAL" clId="{BEDA968C-5EED-4001-9A94-EAA065EE4526}" dt="2020-05-04T11:12:44.360" v="65"/>
          <ac:picMkLst>
            <pc:docMk/>
            <pc:sldMk cId="2043562250" sldId="257"/>
            <ac:picMk id="5" creationId="{44AEC32A-4E49-4D80-AAE5-35FBC8464DC1}"/>
          </ac:picMkLst>
        </pc:picChg>
        <pc:picChg chg="add mod">
          <ac:chgData name="Esther Scheltens - Flink" userId="36d0bab5-8c95-4cf5-8678-5ee101698dd4" providerId="ADAL" clId="{BEDA968C-5EED-4001-9A94-EAA065EE4526}" dt="2020-05-04T11:12:44.339" v="64"/>
          <ac:picMkLst>
            <pc:docMk/>
            <pc:sldMk cId="2043562250" sldId="257"/>
            <ac:picMk id="7" creationId="{220775C5-F101-40BE-8034-863E7BB752CA}"/>
          </ac:picMkLst>
        </pc:picChg>
        <pc:picChg chg="add del mod">
          <ac:chgData name="Esther Scheltens - Flink" userId="36d0bab5-8c95-4cf5-8678-5ee101698dd4" providerId="ADAL" clId="{BEDA968C-5EED-4001-9A94-EAA065EE4526}" dt="2020-05-04T11:16:34.002" v="68"/>
          <ac:picMkLst>
            <pc:docMk/>
            <pc:sldMk cId="2043562250" sldId="257"/>
            <ac:picMk id="8" creationId="{B0E183EF-BD59-4C37-860A-AFDBFE7A0D39}"/>
          </ac:picMkLst>
        </pc:picChg>
        <pc:picChg chg="add mod">
          <ac:chgData name="Esther Scheltens - Flink" userId="36d0bab5-8c95-4cf5-8678-5ee101698dd4" providerId="ADAL" clId="{BEDA968C-5EED-4001-9A94-EAA065EE4526}" dt="2020-05-04T11:14:19.275" v="67"/>
          <ac:picMkLst>
            <pc:docMk/>
            <pc:sldMk cId="2043562250" sldId="257"/>
            <ac:picMk id="10" creationId="{BC2FE66C-4C15-4C3D-A32E-A20237C3F6F4}"/>
          </ac:picMkLst>
        </pc:picChg>
        <pc:picChg chg="add mod">
          <ac:chgData name="Esther Scheltens - Flink" userId="36d0bab5-8c95-4cf5-8678-5ee101698dd4" providerId="ADAL" clId="{BEDA968C-5EED-4001-9A94-EAA065EE4526}" dt="2020-05-04T11:16:34.002" v="68"/>
          <ac:picMkLst>
            <pc:docMk/>
            <pc:sldMk cId="2043562250" sldId="257"/>
            <ac:picMk id="12" creationId="{E8CD9D3A-458D-431E-B763-CAFA948E9174}"/>
          </ac:picMkLst>
        </pc:picChg>
        <pc:inkChg chg="add del">
          <ac:chgData name="Esther Scheltens - Flink" userId="36d0bab5-8c95-4cf5-8678-5ee101698dd4" providerId="ADAL" clId="{BEDA968C-5EED-4001-9A94-EAA065EE4526}" dt="2020-05-04T11:14:19.275" v="67"/>
          <ac:inkMkLst>
            <pc:docMk/>
            <pc:sldMk cId="2043562250" sldId="257"/>
            <ac:inkMk id="9" creationId="{70F02A8D-1517-4F42-A6D4-A21D1E5F45A4}"/>
          </ac:inkMkLst>
        </pc:inkChg>
        <pc:inkChg chg="add">
          <ac:chgData name="Esther Scheltens - Flink" userId="36d0bab5-8c95-4cf5-8678-5ee101698dd4" providerId="ADAL" clId="{BEDA968C-5EED-4001-9A94-EAA065EE4526}" dt="2020-05-04T11:16:34.002" v="68"/>
          <ac:inkMkLst>
            <pc:docMk/>
            <pc:sldMk cId="2043562250" sldId="257"/>
            <ac:inkMk id="11" creationId="{FA1FD05D-4C98-491F-9430-5E784B2FDB1D}"/>
          </ac:inkMkLst>
        </pc:inkChg>
      </pc:sldChg>
      <pc:sldChg chg="del">
        <pc:chgData name="Esther Scheltens - Flink" userId="36d0bab5-8c95-4cf5-8678-5ee101698dd4" providerId="ADAL" clId="{BEDA968C-5EED-4001-9A94-EAA065EE4526}" dt="2020-05-04T12:35:48.004" v="105" actId="2696"/>
        <pc:sldMkLst>
          <pc:docMk/>
          <pc:sldMk cId="4194479533" sldId="258"/>
        </pc:sldMkLst>
      </pc:sldChg>
      <pc:sldChg chg="addSp delSp modSp modTransition addAnim delAnim modAnim">
        <pc:chgData name="Esther Scheltens - Flink" userId="36d0bab5-8c95-4cf5-8678-5ee101698dd4" providerId="ADAL" clId="{BEDA968C-5EED-4001-9A94-EAA065EE4526}" dt="2020-05-04T12:21:07.494" v="103" actId="478"/>
        <pc:sldMkLst>
          <pc:docMk/>
          <pc:sldMk cId="4030213193" sldId="259"/>
        </pc:sldMkLst>
        <pc:picChg chg="add del mod">
          <ac:chgData name="Esther Scheltens - Flink" userId="36d0bab5-8c95-4cf5-8678-5ee101698dd4" providerId="ADAL" clId="{BEDA968C-5EED-4001-9A94-EAA065EE4526}" dt="2020-05-04T11:53:12.448" v="70"/>
          <ac:picMkLst>
            <pc:docMk/>
            <pc:sldMk cId="4030213193" sldId="259"/>
            <ac:picMk id="6" creationId="{E7CADF36-5141-4068-BC71-32DF1696B409}"/>
          </ac:picMkLst>
        </pc:picChg>
        <pc:picChg chg="add del mod">
          <ac:chgData name="Esther Scheltens - Flink" userId="36d0bab5-8c95-4cf5-8678-5ee101698dd4" providerId="ADAL" clId="{BEDA968C-5EED-4001-9A94-EAA065EE4526}" dt="2020-05-04T11:53:48.530" v="72"/>
          <ac:picMkLst>
            <pc:docMk/>
            <pc:sldMk cId="4030213193" sldId="259"/>
            <ac:picMk id="8" creationId="{57BBC020-7AF6-403C-91D1-7F85D763A8C4}"/>
          </ac:picMkLst>
        </pc:picChg>
        <pc:picChg chg="add mod">
          <ac:chgData name="Esther Scheltens - Flink" userId="36d0bab5-8c95-4cf5-8678-5ee101698dd4" providerId="ADAL" clId="{BEDA968C-5EED-4001-9A94-EAA065EE4526}" dt="2020-05-04T11:55:01.160" v="73"/>
          <ac:picMkLst>
            <pc:docMk/>
            <pc:sldMk cId="4030213193" sldId="259"/>
            <ac:picMk id="10" creationId="{05B87328-3B91-49A6-9D1A-335651DE4468}"/>
          </ac:picMkLst>
        </pc:picChg>
        <pc:inkChg chg="add del">
          <ac:chgData name="Esther Scheltens - Flink" userId="36d0bab5-8c95-4cf5-8678-5ee101698dd4" providerId="ADAL" clId="{BEDA968C-5EED-4001-9A94-EAA065EE4526}" dt="2020-05-04T11:53:48.530" v="72"/>
          <ac:inkMkLst>
            <pc:docMk/>
            <pc:sldMk cId="4030213193" sldId="259"/>
            <ac:inkMk id="7" creationId="{175AB04E-75B3-43CC-A4E4-559154B9ADF4}"/>
          </ac:inkMkLst>
        </pc:inkChg>
        <pc:inkChg chg="add del">
          <ac:chgData name="Esther Scheltens - Flink" userId="36d0bab5-8c95-4cf5-8678-5ee101698dd4" providerId="ADAL" clId="{BEDA968C-5EED-4001-9A94-EAA065EE4526}" dt="2020-05-04T12:21:07.494" v="103" actId="478"/>
          <ac:inkMkLst>
            <pc:docMk/>
            <pc:sldMk cId="4030213193" sldId="259"/>
            <ac:inkMk id="9" creationId="{AFF8C37D-71E2-4C77-8A03-A4B1199DEAD0}"/>
          </ac:inkMkLst>
        </pc:inkChg>
      </pc:sldChg>
      <pc:sldChg chg="del">
        <pc:chgData name="Esther Scheltens - Flink" userId="36d0bab5-8c95-4cf5-8678-5ee101698dd4" providerId="ADAL" clId="{BEDA968C-5EED-4001-9A94-EAA065EE4526}" dt="2020-05-04T12:35:48.046" v="108" actId="2696"/>
        <pc:sldMkLst>
          <pc:docMk/>
          <pc:sldMk cId="4088385740" sldId="261"/>
        </pc:sldMkLst>
      </pc:sldChg>
      <pc:sldChg chg="del">
        <pc:chgData name="Esther Scheltens - Flink" userId="36d0bab5-8c95-4cf5-8678-5ee101698dd4" providerId="ADAL" clId="{BEDA968C-5EED-4001-9A94-EAA065EE4526}" dt="2020-05-04T12:35:48.028" v="107" actId="2696"/>
        <pc:sldMkLst>
          <pc:docMk/>
          <pc:sldMk cId="435612693" sldId="262"/>
        </pc:sldMkLst>
      </pc:sldChg>
      <pc:sldChg chg="del">
        <pc:chgData name="Esther Scheltens - Flink" userId="36d0bab5-8c95-4cf5-8678-5ee101698dd4" providerId="ADAL" clId="{BEDA968C-5EED-4001-9A94-EAA065EE4526}" dt="2020-05-04T12:35:48.047" v="109" actId="2696"/>
        <pc:sldMkLst>
          <pc:docMk/>
          <pc:sldMk cId="229954965" sldId="263"/>
        </pc:sldMkLst>
      </pc:sldChg>
      <pc:sldChg chg="addSp modSp">
        <pc:chgData name="Esther Scheltens - Flink" userId="36d0bab5-8c95-4cf5-8678-5ee101698dd4" providerId="ADAL" clId="{BEDA968C-5EED-4001-9A94-EAA065EE4526}" dt="2020-05-04T12:03:29.749" v="76"/>
        <pc:sldMkLst>
          <pc:docMk/>
          <pc:sldMk cId="165981241" sldId="264"/>
        </pc:sldMkLst>
        <pc:picChg chg="add mod">
          <ac:chgData name="Esther Scheltens - Flink" userId="36d0bab5-8c95-4cf5-8678-5ee101698dd4" providerId="ADAL" clId="{BEDA968C-5EED-4001-9A94-EAA065EE4526}" dt="2020-05-04T12:03:29.749" v="76"/>
          <ac:picMkLst>
            <pc:docMk/>
            <pc:sldMk cId="165981241" sldId="264"/>
            <ac:picMk id="7" creationId="{553204A8-80E9-4563-B74C-842E62D86909}"/>
          </ac:picMkLst>
        </pc:picChg>
        <pc:inkChg chg="add">
          <ac:chgData name="Esther Scheltens - Flink" userId="36d0bab5-8c95-4cf5-8678-5ee101698dd4" providerId="ADAL" clId="{BEDA968C-5EED-4001-9A94-EAA065EE4526}" dt="2020-05-04T12:03:29.749" v="76"/>
          <ac:inkMkLst>
            <pc:docMk/>
            <pc:sldMk cId="165981241" sldId="264"/>
            <ac:inkMk id="6" creationId="{FA2E7664-66D2-4C2F-980F-43ABE44B262E}"/>
          </ac:inkMkLst>
        </pc:inkChg>
      </pc:sldChg>
      <pc:sldChg chg="addSp modSp">
        <pc:chgData name="Esther Scheltens - Flink" userId="36d0bab5-8c95-4cf5-8678-5ee101698dd4" providerId="ADAL" clId="{BEDA968C-5EED-4001-9A94-EAA065EE4526}" dt="2020-05-04T12:10:10.984" v="86" actId="20577"/>
        <pc:sldMkLst>
          <pc:docMk/>
          <pc:sldMk cId="2298088590" sldId="265"/>
        </pc:sldMkLst>
        <pc:spChg chg="mod">
          <ac:chgData name="Esther Scheltens - Flink" userId="36d0bab5-8c95-4cf5-8678-5ee101698dd4" providerId="ADAL" clId="{BEDA968C-5EED-4001-9A94-EAA065EE4526}" dt="2020-05-04T12:10:10.984" v="86" actId="20577"/>
          <ac:spMkLst>
            <pc:docMk/>
            <pc:sldMk cId="2298088590" sldId="265"/>
            <ac:spMk id="3" creationId="{46727CFC-04B9-4090-B281-BA0F194EA9E5}"/>
          </ac:spMkLst>
        </pc:spChg>
        <pc:picChg chg="add mod">
          <ac:chgData name="Esther Scheltens - Flink" userId="36d0bab5-8c95-4cf5-8678-5ee101698dd4" providerId="ADAL" clId="{BEDA968C-5EED-4001-9A94-EAA065EE4526}" dt="2020-05-04T12:07:56.341" v="82"/>
          <ac:picMkLst>
            <pc:docMk/>
            <pc:sldMk cId="2298088590" sldId="265"/>
            <ac:picMk id="5" creationId="{85F70B9B-BD73-40C5-A286-5DC51282F3C8}"/>
          </ac:picMkLst>
        </pc:picChg>
        <pc:inkChg chg="add">
          <ac:chgData name="Esther Scheltens - Flink" userId="36d0bab5-8c95-4cf5-8678-5ee101698dd4" providerId="ADAL" clId="{BEDA968C-5EED-4001-9A94-EAA065EE4526}" dt="2020-05-04T12:07:56.341" v="82"/>
          <ac:inkMkLst>
            <pc:docMk/>
            <pc:sldMk cId="2298088590" sldId="265"/>
            <ac:inkMk id="4" creationId="{2A7D74CB-674C-44C4-8325-9EA1ABC2F9FE}"/>
          </ac:inkMkLst>
        </pc:inkChg>
      </pc:sldChg>
      <pc:sldChg chg="addSp modSp">
        <pc:chgData name="Esther Scheltens - Flink" userId="36d0bab5-8c95-4cf5-8678-5ee101698dd4" providerId="ADAL" clId="{BEDA968C-5EED-4001-9A94-EAA065EE4526}" dt="2020-05-04T11:59:07.084" v="75"/>
        <pc:sldMkLst>
          <pc:docMk/>
          <pc:sldMk cId="3755533181" sldId="266"/>
        </pc:sldMkLst>
        <pc:picChg chg="add mod">
          <ac:chgData name="Esther Scheltens - Flink" userId="36d0bab5-8c95-4cf5-8678-5ee101698dd4" providerId="ADAL" clId="{BEDA968C-5EED-4001-9A94-EAA065EE4526}" dt="2020-05-04T11:59:07.084" v="75"/>
          <ac:picMkLst>
            <pc:docMk/>
            <pc:sldMk cId="3755533181" sldId="266"/>
            <ac:picMk id="5" creationId="{0475E15B-5FBE-452B-94BB-71DADE0C7A4C}"/>
          </ac:picMkLst>
        </pc:picChg>
        <pc:inkChg chg="add">
          <ac:chgData name="Esther Scheltens - Flink" userId="36d0bab5-8c95-4cf5-8678-5ee101698dd4" providerId="ADAL" clId="{BEDA968C-5EED-4001-9A94-EAA065EE4526}" dt="2020-05-04T11:59:07.084" v="75"/>
          <ac:inkMkLst>
            <pc:docMk/>
            <pc:sldMk cId="3755533181" sldId="266"/>
            <ac:inkMk id="4" creationId="{26E9179D-305F-4B88-92A0-66B1B6D56EA4}"/>
          </ac:inkMkLst>
        </pc:inkChg>
      </pc:sldChg>
      <pc:sldChg chg="addSp modSp">
        <pc:chgData name="Esther Scheltens - Flink" userId="36d0bab5-8c95-4cf5-8678-5ee101698dd4" providerId="ADAL" clId="{BEDA968C-5EED-4001-9A94-EAA065EE4526}" dt="2020-05-04T11:03:07.097" v="61"/>
        <pc:sldMkLst>
          <pc:docMk/>
          <pc:sldMk cId="2790447677" sldId="267"/>
        </pc:sldMkLst>
        <pc:picChg chg="add mod">
          <ac:chgData name="Esther Scheltens - Flink" userId="36d0bab5-8c95-4cf5-8678-5ee101698dd4" providerId="ADAL" clId="{BEDA968C-5EED-4001-9A94-EAA065EE4526}" dt="2020-05-04T11:03:07.097" v="61"/>
          <ac:picMkLst>
            <pc:docMk/>
            <pc:sldMk cId="2790447677" sldId="267"/>
            <ac:picMk id="4" creationId="{61644924-F75B-49B6-8EE9-AA47B1AF5645}"/>
          </ac:picMkLst>
        </pc:picChg>
      </pc:sldChg>
      <pc:sldChg chg="del">
        <pc:chgData name="Esther Scheltens - Flink" userId="36d0bab5-8c95-4cf5-8678-5ee101698dd4" providerId="ADAL" clId="{BEDA968C-5EED-4001-9A94-EAA065EE4526}" dt="2020-05-04T12:35:48.012" v="106" actId="2696"/>
        <pc:sldMkLst>
          <pc:docMk/>
          <pc:sldMk cId="1370975693" sldId="268"/>
        </pc:sldMkLst>
      </pc:sldChg>
      <pc:sldChg chg="addSp modSp">
        <pc:chgData name="Esther Scheltens - Flink" userId="36d0bab5-8c95-4cf5-8678-5ee101698dd4" providerId="ADAL" clId="{BEDA968C-5EED-4001-9A94-EAA065EE4526}" dt="2020-05-04T11:56:40.239" v="74"/>
        <pc:sldMkLst>
          <pc:docMk/>
          <pc:sldMk cId="1202396758" sldId="269"/>
        </pc:sldMkLst>
        <pc:picChg chg="add mod">
          <ac:chgData name="Esther Scheltens - Flink" userId="36d0bab5-8c95-4cf5-8678-5ee101698dd4" providerId="ADAL" clId="{BEDA968C-5EED-4001-9A94-EAA065EE4526}" dt="2020-05-04T11:56:40.239" v="74"/>
          <ac:picMkLst>
            <pc:docMk/>
            <pc:sldMk cId="1202396758" sldId="269"/>
            <ac:picMk id="5" creationId="{B02C9BA7-C481-41B8-86B0-D458DD67138C}"/>
          </ac:picMkLst>
        </pc:picChg>
        <pc:inkChg chg="add">
          <ac:chgData name="Esther Scheltens - Flink" userId="36d0bab5-8c95-4cf5-8678-5ee101698dd4" providerId="ADAL" clId="{BEDA968C-5EED-4001-9A94-EAA065EE4526}" dt="2020-05-04T11:56:40.239" v="74"/>
          <ac:inkMkLst>
            <pc:docMk/>
            <pc:sldMk cId="1202396758" sldId="269"/>
            <ac:inkMk id="4" creationId="{35611030-8AAF-4A6A-831F-C72BF8C5EA18}"/>
          </ac:inkMkLst>
        </pc:inkChg>
      </pc:sldChg>
      <pc:sldChg chg="modSp del">
        <pc:chgData name="Esther Scheltens - Flink" userId="36d0bab5-8c95-4cf5-8678-5ee101698dd4" providerId="ADAL" clId="{BEDA968C-5EED-4001-9A94-EAA065EE4526}" dt="2020-05-04T12:35:47.988" v="104" actId="2696"/>
        <pc:sldMkLst>
          <pc:docMk/>
          <pc:sldMk cId="1380700761" sldId="270"/>
        </pc:sldMkLst>
        <pc:spChg chg="mod">
          <ac:chgData name="Esther Scheltens - Flink" userId="36d0bab5-8c95-4cf5-8678-5ee101698dd4" providerId="ADAL" clId="{BEDA968C-5EED-4001-9A94-EAA065EE4526}" dt="2020-05-04T12:16:31.035" v="101" actId="20577"/>
          <ac:spMkLst>
            <pc:docMk/>
            <pc:sldMk cId="1380700761" sldId="270"/>
            <ac:spMk id="3" creationId="{A6EF6AC9-E584-43BC-A3C5-C7C1FD1A2CDD}"/>
          </ac:spMkLst>
        </pc:spChg>
      </pc:sldChg>
      <pc:sldChg chg="addSp modSp">
        <pc:chgData name="Esther Scheltens - Flink" userId="36d0bab5-8c95-4cf5-8678-5ee101698dd4" providerId="ADAL" clId="{BEDA968C-5EED-4001-9A94-EAA065EE4526}" dt="2020-05-04T12:13:56.834" v="97" actId="20577"/>
        <pc:sldMkLst>
          <pc:docMk/>
          <pc:sldMk cId="4148396342" sldId="272"/>
        </pc:sldMkLst>
        <pc:spChg chg="mod">
          <ac:chgData name="Esther Scheltens - Flink" userId="36d0bab5-8c95-4cf5-8678-5ee101698dd4" providerId="ADAL" clId="{BEDA968C-5EED-4001-9A94-EAA065EE4526}" dt="2020-05-04T12:13:56.834" v="97" actId="20577"/>
          <ac:spMkLst>
            <pc:docMk/>
            <pc:sldMk cId="4148396342" sldId="272"/>
            <ac:spMk id="3" creationId="{198BDF2E-DE2B-410B-855F-EA19A375A813}"/>
          </ac:spMkLst>
        </pc:spChg>
        <pc:picChg chg="add mod">
          <ac:chgData name="Esther Scheltens - Flink" userId="36d0bab5-8c95-4cf5-8678-5ee101698dd4" providerId="ADAL" clId="{BEDA968C-5EED-4001-9A94-EAA065EE4526}" dt="2020-05-04T12:12:57.556" v="87"/>
          <ac:picMkLst>
            <pc:docMk/>
            <pc:sldMk cId="4148396342" sldId="272"/>
            <ac:picMk id="4" creationId="{FEBC66A3-C8BD-4F1F-A281-7B7ABEDF12EF}"/>
          </ac:picMkLst>
        </pc:picChg>
      </pc:sldChg>
      <pc:sldChg chg="addSp delSp modSp modTransition modAnim">
        <pc:chgData name="Esther Scheltens - Flink" userId="36d0bab5-8c95-4cf5-8678-5ee101698dd4" providerId="ADAL" clId="{BEDA968C-5EED-4001-9A94-EAA065EE4526}" dt="2020-05-04T12:05:23.292" v="81"/>
        <pc:sldMkLst>
          <pc:docMk/>
          <pc:sldMk cId="4169684252" sldId="273"/>
        </pc:sldMkLst>
        <pc:spChg chg="mod">
          <ac:chgData name="Esther Scheltens - Flink" userId="36d0bab5-8c95-4cf5-8678-5ee101698dd4" providerId="ADAL" clId="{BEDA968C-5EED-4001-9A94-EAA065EE4526}" dt="2020-05-04T10:42:54.263" v="59" actId="1076"/>
          <ac:spMkLst>
            <pc:docMk/>
            <pc:sldMk cId="4169684252" sldId="273"/>
            <ac:spMk id="3" creationId="{768A3149-D9EC-4DC2-ADA2-5FA89578EAA5}"/>
          </ac:spMkLst>
        </pc:spChg>
        <pc:spChg chg="mod">
          <ac:chgData name="Esther Scheltens - Flink" userId="36d0bab5-8c95-4cf5-8678-5ee101698dd4" providerId="ADAL" clId="{BEDA968C-5EED-4001-9A94-EAA065EE4526}" dt="2020-05-04T10:42:48.861" v="58" actId="14100"/>
          <ac:spMkLst>
            <pc:docMk/>
            <pc:sldMk cId="4169684252" sldId="273"/>
            <ac:spMk id="4" creationId="{91CE82E2-EEB9-45A9-87FE-B1B5FF68FE4E}"/>
          </ac:spMkLst>
        </pc:spChg>
        <pc:picChg chg="add del mod">
          <ac:chgData name="Esther Scheltens - Flink" userId="36d0bab5-8c95-4cf5-8678-5ee101698dd4" providerId="ADAL" clId="{BEDA968C-5EED-4001-9A94-EAA065EE4526}" dt="2020-05-04T12:04:36.729" v="78"/>
          <ac:picMkLst>
            <pc:docMk/>
            <pc:sldMk cId="4169684252" sldId="273"/>
            <ac:picMk id="5" creationId="{50A5F69B-B644-4A50-8463-A1A6316E0841}"/>
          </ac:picMkLst>
        </pc:picChg>
        <pc:picChg chg="add del mod">
          <ac:chgData name="Esther Scheltens - Flink" userId="36d0bab5-8c95-4cf5-8678-5ee101698dd4" providerId="ADAL" clId="{BEDA968C-5EED-4001-9A94-EAA065EE4526}" dt="2020-05-04T12:05:03.531" v="80"/>
          <ac:picMkLst>
            <pc:docMk/>
            <pc:sldMk cId="4169684252" sldId="273"/>
            <ac:picMk id="6" creationId="{629F1BE7-26F0-4618-9794-3DD0C667D72E}"/>
          </ac:picMkLst>
        </pc:picChg>
        <pc:picChg chg="add mod">
          <ac:chgData name="Esther Scheltens - Flink" userId="36d0bab5-8c95-4cf5-8678-5ee101698dd4" providerId="ADAL" clId="{BEDA968C-5EED-4001-9A94-EAA065EE4526}" dt="2020-05-04T12:05:23.292" v="81"/>
          <ac:picMkLst>
            <pc:docMk/>
            <pc:sldMk cId="4169684252" sldId="273"/>
            <ac:picMk id="7" creationId="{08548B9C-15F3-4126-BF44-A054AC274A0F}"/>
          </ac:picMkLst>
        </pc:picChg>
      </pc:sldChg>
    </pc:docChg>
  </pc:docChgLst>
  <pc:docChgLst>
    <pc:chgData name="Esther Scheltens - Flink" userId="S::e.flink@noorderpoort.nl::36d0bab5-8c95-4cf5-8678-5ee101698dd4" providerId="AD" clId="Web-{E36C017B-134B-0ED2-98FF-8C2F627EB57C}"/>
    <pc:docChg chg="modSld sldOrd">
      <pc:chgData name="Esther Scheltens - Flink" userId="S::e.flink@noorderpoort.nl::36d0bab5-8c95-4cf5-8678-5ee101698dd4" providerId="AD" clId="Web-{E36C017B-134B-0ED2-98FF-8C2F627EB57C}" dt="2020-05-04T10:41:06.375" v="16" actId="20577"/>
      <pc:docMkLst>
        <pc:docMk/>
      </pc:docMkLst>
      <pc:sldChg chg="modSp ord">
        <pc:chgData name="Esther Scheltens - Flink" userId="S::e.flink@noorderpoort.nl::36d0bab5-8c95-4cf5-8678-5ee101698dd4" providerId="AD" clId="Web-{E36C017B-134B-0ED2-98FF-8C2F627EB57C}" dt="2020-05-04T10:41:06.359" v="15" actId="20577"/>
        <pc:sldMkLst>
          <pc:docMk/>
          <pc:sldMk cId="4169684252" sldId="273"/>
        </pc:sldMkLst>
        <pc:spChg chg="mod">
          <ac:chgData name="Esther Scheltens - Flink" userId="S::e.flink@noorderpoort.nl::36d0bab5-8c95-4cf5-8678-5ee101698dd4" providerId="AD" clId="Web-{E36C017B-134B-0ED2-98FF-8C2F627EB57C}" dt="2020-05-04T10:41:06.359" v="15" actId="20577"/>
          <ac:spMkLst>
            <pc:docMk/>
            <pc:sldMk cId="4169684252" sldId="273"/>
            <ac:spMk id="3" creationId="{768A3149-D9EC-4DC2-ADA2-5FA89578EAA5}"/>
          </ac:spMkLst>
        </pc:sp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2.44898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5-04T11:00:34.4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act:action type="add" startTime="23721">
    <iact:property name="dataType"/>
    <iact:actionData xml:id="d0">
      <inkml:trace xmlns:inkml="http://www.w3.org/2003/InkML" xml:id="stk0" contextRef="#ctx0" brushRef="#br0">7661 13039 0,'25'0'193,"0"0"-177,1 0 3,-1 0-17,51-51 14,76 26 1,-25-1 0,25 26 0,-126 0-2,-1-25 1,1 25 18,24 0-25,1 0 1,76 0 6,-76 0 1,25 0 0,-51 0 97,0 0-110,52 0 12,24 0-2,178 51 2,-51 0 1,-152-51 0,-50 0 96,-1 0-92,102 0-18,-51 0 13,-50 0-2,24 0 3,-24 0 2,-1 0 2,26 0-9,25 0 5,-76-26 0,25 26 0,1 0-1,-1 0 4,-50 0 198,-1 0-194,1 0-2,25 26-6,-76-26 1,-51 25-16,51-25 16,0 25 0,0-25-1,-1 0 2,27 0-3,24 0 2,-24 0-1,-1 0 1,0 0 0,0 0-1,-25 0 1,26 0-1,-1 0 1,0 0-1,26 0 1,-26 0 0,0 0 0,-25 0-1,-101 0 0,100 0 2,52 0-2,0 0 2,-26 0-2,26 0 1,-1 0-1,1 0 1,0 0-1,-1 0 9,1 0 9,25 26-9,-26-26-9,1 0 0,0 0 2,-1 0-2,1 0 0,0 0 13,-1 0-13,1 0 6,-1 0-21,1 0 16,0 0 7,-1 0 0,1 0-6,0 0-11,-1 0 4,1 0 5,0 25 13,-1-25 67,1 0-48</inkml:trace>
    </iact:actionData>
  </iact:action>
  <iact:action type="add" startTime="41426">
    <iact:property name="dataType"/>
    <iact:actionData xml:id="d1">
      <inkml:trace xmlns:inkml="http://www.w3.org/2003/InkML" xml:id="stk1" contextRef="#ctx0" brushRef="#br0">17909 11187 0,'26'0'281,"24"0"-251,1-25-29,-25 25 15,24 0 0,26 0 0,-50 0 1,-1 0 0,1 0 1,-1 0-2,51 0 1,-51 0-1,26 0 1,0 0 0,25 0-1,-51 0 1,1 0 49,-1 0-57,26 0-1,25 0 9,-76-26 0,76 26-1,-25-25 1,-26 25 12,0 0 27,1 0-46,-1 0 3,1 0-3,24 0 40,26 0-35,-25 0 2,-25 0 0,-1 0 20,0 0-20,1 0-5,-1 0 238,0 0-191,1 0 96,-1 0-148,26 0 21,-26 0-27</inkml:trace>
    </iact:actionData>
  </iact:action>
  <iact:action type="add" startTime="90854">
    <iact:property name="dataType"/>
    <iact:actionData xml:id="d2">
      <inkml:trace xmlns:inkml="http://www.w3.org/2003/InkML" xml:id="stk2" contextRef="#ctx0" brushRef="#br0">15093 16413 0,'26'0'194,"25"0"-185,-26 0 14,0 0-22,26 0 16,0 25 0,25-25-1,-76 25 1,51-25-1,-26 26 1,26-26 0,-1 0-2,27 0 2,49 0 0,230 25 0,-77-25-1,-229 0 3,1 0-4,-26 0 89,1 0-96,-1 0 1,1 0 20,-1 0-26,0 0 13,26 0-1,0 0 1,0-25 1,25-1 0,-51 26-1,26 0 1,-26 0 0,0 0 1,1 0 3,-1 0-9,26 0 5,-26 0 0,-50 0 452,0 0-436,-1 0-26,1 26 4,-1-26 5,-24 0-1,-1 0 3,26 0 0,-1 0-3,-50 0 3,25 0-2,26 0 1,-51 0 0,25 0 15,-25 0-31,25 0 16,1 0-1,-1 0 8,26 0 1,-52 0-8,52 0 0,-26-26-16,-76-24 15,26 24 0,50 1 2,1 25-2,24 0 2,1 0-2,-26 0 0,0 0 1,-25 0-1,0 0 0,51 0 1,-1 0 0,1 0 1,0 0 11,-1 0-6,1 0-9,-51 0 3,50 0-1,1 0 77,0 0-30,25 25-48,-26-25 9,1 26 67,0-26-84,-1 0 9,1 0 33,-1 0-17,1 0 0,25 25-17,-25-25-2,-1 0 14,26 25 29</inkml:trace>
    </iact:actionData>
  </iact:action>
  <iact:action type="add" startTime="95489">
    <iact:property name="dataType"/>
    <iact:actionData xml:id="d3">
      <inkml:trace xmlns:inkml="http://www.w3.org/2003/InkML" xml:id="stk3" contextRef="#ctx0" brushRef="#br0">16539 17453 0,'-25'0'137,"-26"0"-123,1 0 2,-52 25 2,51-25-3,-50 25 2,50 1 0,-25-26-1,25 0 1,-25 50 0,51-24-1,-26-26 1,26 25 0,-26-25 0,26 0 0,-1 26 0,-50-1-1,0-25 1,51 25 0,-1-25-1,-50 0 0,26 26 1,-1-26 0,-25 0-1,25 0 1,26 0 30,-1 0-38,-25 0 22,26 0-6,0 0-3,-1 0 13,1 0 3,0 0-13,-1-26 6,26 1 59,0 0-81,0-1 7,0 1 0,0-1 55,26 26-63,-1-25 4,76 0 5,-50-1-1,0 1 1,-26 25 0,1 0 107,-1 0-115,77 0 8,-77 0 53,26-25-56,-1-1 3,-24 26-2,24 0 2,-24 0 0,-1 0 16,51 0-15,-25 0-2,0 0 1,126 0 0,-75 0-1,-77 0 1,1 0 0,-1 0 9,0 0-3,1 0 10,-1 0-16,51 0 0,0 0-16,-50 0 16,-1 0 48</inkml:trace>
    </iact:actionData>
  </iact:action>
  <iact:action type="add" startTime="104402">
    <iact:property name="dataType"/>
    <iact:actionData xml:id="d4">
      <inkml:trace xmlns:inkml="http://www.w3.org/2003/InkML" xml:id="stk4" contextRef="#ctx0" brushRef="#br1">20015 16336 0,'25'0'7,"26"0"503,-26 0-504,102 0 10,-51 0 1,-25 0 0,25 0-1,-25 0 1,25 26 0,-25-26-1,0 0 1,-1 0 0,-24 0-1,24 0 1,-24 0 0,-1 0-1,-25 25 27,25-25-35,26 26 41,-25-26-36,24 0 7,1 0-3,25 25 0,-25-25-16,25 25 16,-51-25-1,1 0 11,-1 0-5,0 26-5,1-26-15,50 0 14,-51 0 16,1 0-31,-1 0 31,0 0-19,1 0 8,25 0-20,-26 0 16,26 0 0,-1 0-1,26 25 1,-50-25 0,25 0-2,-26 0 2,-50 25 129,-26-25-138,-25 0 6,-76 0 2,50 26 1,1-1-1,50 1 2,0-26-2,0 25 1,-25-25 0,-76 0-1,76 25 1,0-25-1,25 0 2,26 0-2,-1 0 5,1 0 7,0 0-16,-26 0-5,26 0 9,-1 0-1,1-25 2,-1 25 25,1 0-4,25-25-30,-25 25 5,-1 0 4,1 0 15,-26 0-15,26 0-15,25-26 14,-26 26 0,1 0 2,0 0-2,-1 0 0,-24 0 1,24 0 1,1 0-2,-26 0 0,26 0 1,-26 0 0,0 0 0,26 0-1,0 0 11</inkml:trace>
    </iact:actionData>
  </iact:action>
  <iact:action type="add" startTime="107739">
    <iact:property name="dataType"/>
    <iact:actionData xml:id="d5">
      <inkml:trace xmlns:inkml="http://www.w3.org/2003/InkML" xml:id="stk5" contextRef="#ctx0" brushRef="#br1">20116 17351 0,'26'0'113,"-1"26"-64,1-26-36,-26 25 4,76-25-1,-26 0 2,-24 0-3,-1 0 1,0 0 1,1 0 0,-1 0 0,1 0 16,-1 0-32,0 0 37,26 0-26,-26 0 5,52 25 0,-1 1-1,-26-26 0,-24 0 0,-1 0 1,0 0 0,52 0 0,-52 0-1,51 25 1,0-25 0,0 0-1,-25 0 1,-26 25 1,1-25 2,-1 0 9,0 0-27,1 0 38,-1 26-21,26-26-10,25 0 7,-51 0 0,1 0 1,-1 0 13,1 0 2,-1 0-13,0 0-2,-25 25 3,26-25-5,-1 0 2,0 0-3,1 0 3,-1 0 0,0 0 0,-25-25 523,-25 25-532,0-26 9,-1 1-9,1 0 7,0-1 0,25 1 3,0 0-1,-26 25 5,26-26 10,-25 26 31,0 0 4,-1 0-48,1-25-7,-1 25 8,-24 0-4,24 0-2,-24 25 3,-1-25-1,-51 51 2,1-26-2,-1-25-15,52 26 16,-77-26 0,25 0-1,77 0 0,-26 25 1,1-25 0,24 0 0,-50 0-1,-25 0 0,24 0 1,27 0-1,24 0 7,1 0 325,0 0-315,-1 0-16</inkml:trace>
    </iact:actionData>
  </iact:action>
  <iact:action type="add" startTime="115827">
    <iact:property name="dataType"/>
    <iact:actionData xml:id="d6">
      <inkml:trace xmlns:inkml="http://www.w3.org/2003/InkML" xml:id="stk6" contextRef="#ctx0" brushRef="#br2">25012 16387 0,'26'0'379,"-1"0"-259,1 0-112,24 0 5,77 0 4,51 26 0,-102-1-1,-76 0 0,51-25 1,-26 0-1,0 0 1,1 26 0,24-26 0,27 0 0,-1 25 0,-26-25-1,26 25 2,26-25-2,-51 0 1,25 0 0,-25 0-1,-1 0 0,-24 0 2,-1 0-2,0 0 1,1 0-2,24 0 2,-24 0 0,50 0 0,-51 0-1,1 0 1,-1 0-1,0 0 1,1 0 0,-1 0 0,1 0-16,-1 0 18,0 26-4,1-26 0,-1 0 4,0 25-5,51-25 3,-50 0-1,-1 0 1,1 0 2,-1 0 41,0 0-43,1 0 31,-1 0-40,0-25 9,1-1 7,-1 26-14,-25-25 208,0 0-195,-25 25-16,-1 0 1,26-26 24,-25 1-16,-26 0 12,26 25-24,25-26 12,-25 1 0,-1 25-1,-25-26 4,26 26-2,-26-25-1,-50 25 1,25 0 0,25 0-1,0 0 1,1 0 0,-27 0-1,-24 25 1,0 1 0,-1-1 0,51 1-2,26-1 2,-51-25-1,-51 0 1,0 0 0,-25 0-1,101 0 1,0 0 0,26 0 0,0 0 0,-26 0 0,26 0-1,-1 0 1,1 0 0,0 0 0,-1 0 0,-25 0 0,-25 0-2,76 25 17,-25-25 25,0 0 3,25 26 257,25-26-300,0 25 18,1-25 4,-26 25-23,25-25 10,0 26-8,1-26-13,-1 0 7,1 25 4,75-25 1,-76 26 0,1-26 0,-1 0 15,0 0-31,1 0 16,-1 0 23,1 0-15,-1 0-8,0 0-1,1 0 0,-1 0 19,26 0-32,-26 0 11,1 0 3,-1 0-1,0 0 92,26-26-100,-26-50 9,1 76-16,24-51 16,-24 26-1,-1 0 2,-50 25 123,-51 0-133,-102 0 9,102 0 0,25 0 0,26 0 0,0 0 14,-1 0-14,-25 0-15,1 0 14,-77 25 1,25-25-1,-50 0 0,101 0 1,51-25 67</inkml:trace>
    </iact:actionData>
  </iact:action>
  <iact:action type="add" startTime="120846">
    <iact:property name="dataType"/>
    <iact:actionData xml:id="d7">
      <inkml:trace xmlns:inkml="http://www.w3.org/2003/InkML" xml:id="stk7" contextRef="#ctx0" brushRef="#br2">25139 17351 0,'26'0'227,"24"0"-214,-50 26-5,26-26 16,-1 0-16,1 25 6,-1-25 14,0 0-6,26 0-5,0 0-1,-26 0 1,26 0-1,-26 0 1,1 0 0,24 0-1,1 0 1,0 0 0,-26 0 0,1 0-1,-1 0 3,26 0-4,-1 0 2,-24 0-2,-1 0 2,26 25 0,-26-25-1,1 0 1,24 0 0,-24 0-1,-1 0 1,0 0 0,26 0 0,-25 0-1,50 26 1,-26-1 0,-24-25-1,-1 0 1,0 0 1,26 0 5,25 0-7,-50 0 0,-1 0-5,0 0 7,1 0 12,-1 0-23,1 0 21,-1 0-11,0 0 33,1 0-40,-1 25-3,0-25 10,26 0-1,0 26 2,-26-26-2,1 0 1,-1 0 0,0 0 255,26 0-261,25 0 6,0 0 0,-50 0-1,-1 0 27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2.44898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5-04T11:52:44.5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9436">
    <iact:property name="dataType"/>
    <iact:actionData xml:id="d0">
      <inkml:trace xmlns:inkml="http://www.w3.org/2003/InkML" xml:id="stk0" contextRef="#ctx0" brushRef="#br0">14079 5404 0,'0'-26'282,"0"1"-274,25 25 8,0 0-8,-25-25 16,26 25 308,25 0-324,-1 0 0,52 0 0,-26 0 3,25 0 5,-50 0 1,0 0 0,-26 0 10,26 0-20,25 0 10,51 0-1,-51 0 0,-25 0 1,-26 0 6,0 0-13,52 0 7,49 0 0,-24 0-1,-51 0 1,-1 0 0,-24 0 0,24 0-1,77 0 1,-25 0 0,50 0 0,-51 0-2,-24 0 2,24 0 0,-50 0-1,25 0 1,-25 0 0,-1 0-1,26 0 1,-25 0 0,-25 0 0,-1 0 0,26 0 0,25 0-1,-25 0 1,-1 0-1,1 0 2,0 0-2,-26 0 1,0 0 0,1 0 87,-1 25-94,1-25-4,-1 0 6,0 0 39,1 0-27,-1 0-8,26 0 0,-26 0 16,1 0-16,-1 25-8,0-25 10,1 0-2,-1 0 88,0 26-87,1-26-10</inkml:trace>
    </iact:actionData>
  </iact:action>
  <iact:action type="add" startTime="13155">
    <iact:property name="dataType"/>
    <iact:actionData xml:id="d1">
      <inkml:trace xmlns:inkml="http://www.w3.org/2003/InkML" xml:id="stk1" contextRef="#ctx0" brushRef="#br0">18417 5404 0,'25'0'234,"0"0"-123,1 0-103,50 0 1,25 0 4,-24 0-11,-27 0 14,26 0-1,26 0 2,-26 0 0,-25 0 0,-26 0 0,26 0-1,50 0 1,1 0 0,-1 0 0,-50 0-1,0 0 1,50 0 0,-25 0-1,26 0 2,-52 0-2,1 25 1,51-25-1,25 0 1,-26 0 0,51 0-1,-50 0 1,-1 0 0,-25 0 0,-50 0-1,50 0 1,-26 0-1,-24 0 1,-1 0 0,51 0 0,-25 0-1,-26 0 8,1-25-14,-1 25 70,1 0-71,-1 0-2,0 0 2,26 0 2,-26 0 9,1 0-6,50 0 3,-51 0-1,26 0 0,0-26 1,-1 26 0,1 0 0,0 0-1,0 0 1,-26 0 46,0 0-38,1 0 329,-1 0-346,0 0 7,1 0 283,-1 0-270,1 0-12</inkml:trace>
    </iact:actionData>
  </iact:action>
  <iact:action type="add" startTime="22203">
    <iact:property name="dataType"/>
    <iact:actionData xml:id="d2">
      <inkml:trace xmlns:inkml="http://www.w3.org/2003/InkML" xml:id="stk2" contextRef="#ctx0" brushRef="#br0">14358 7129 0,'76'-26'258,"-25"26"-251,25 0 2,0 0-2,-25 0 1,-1 0 0,26 0 7,77 26 2,-103-26-1,52 0 1,75 25-1,-50-25 1,-25 25 0,-26-25 0,101 0-1,-50 0 1,0 0 0,-25 26-1,-52-1 1,52-25 0,-26 0-1,152 76 2,-202-76-3,151 0 2,1 0 0,-51 0 0,-77 0-1,1 0 1,-26 0 0,1 0 0,-1 0-1,1 0 1,-1 0 16,0 0-29,1 0 389,-1 0-351,0 0-25,1 0-10,24 0 3,-24 0-4,-1 0 16,1 0-20,24 0 13,1 0 1,-26 0 1,1 0 0,-1 0 0,26 0 0,-26 0 0,1 0-1,-1 0 34,0 0-46,1 0 9,-1 0 4,0 0 371</inkml:trace>
    </iact:actionData>
  </iact:action>
  <iact:action type="add" startTime="25807">
    <iact:property name="dataType"/>
    <iact:actionData xml:id="d3">
      <inkml:trace xmlns:inkml="http://www.w3.org/2003/InkML" xml:id="stk3" contextRef="#ctx0" brushRef="#br0">14383 8295 0,'26'0'74,"-1"0"-66,0-25 8,1 25-9,-1 0 1,0-25 9,1 25 0,75 0 0,26 0 0,51 0-1,50 25-15,26 0 16,50-25-1,-101 51 2,-76-51-3,-51 0 2,0 0-1,-25 0 1,25 0 0,25 0-1,1 0 1,25 0 0,0 0 0,-1 0 0,-24 0-1,-51 0 1,25 0-1,-26 26 1,1-26 0</inkml:trace>
    </iact:actionData>
  </iact:action>
  <iact:action type="add" startTime="27671">
    <iact:property name="dataType"/>
    <iact:actionData xml:id="d4">
      <inkml:trace xmlns:inkml="http://www.w3.org/2003/InkML" xml:id="stk4" contextRef="#ctx0" brushRef="#br0">17783 8169 0,'25'0'114,"0"25"-43,26-25-63,0 25 0,76-25 11,-26 26-17,127-1 14,-25 0 0,-25-25 1,-178 26 0</inkml:trace>
    </iact:actionData>
  </iact:action>
  <iact:action type="add" startTime="49654">
    <iact:property name="dataType"/>
    <iact:actionData xml:id="d5">
      <inkml:trace xmlns:inkml="http://www.w3.org/2003/InkML" xml:id="stk5" contextRef="#ctx0" brushRef="#br0">22070 11593 0,'25'0'114,"77"0"-107,-26 0 2,25 0-1,26 0 2,76 0 7,25 0-1,1 0 1,-103 0 0,77 0 0,-101 0 0,-77 0 1,51 0-4,-25 0 3,51 0-1,-1-25 0,77-26 4,-77 51-6,-25 0 5,-50 0-3,24 0 1,-24 0 0,24 0-1,52 0 1,-26 0 0,-25 0 0,-1 0-1,27 0 1,49 0-1,-75 0 1,0 0 0,0 0-1,-26 0 2,0 0-1,26 0-1,0 0 1,-26 0 0,1 0 50,-26 25-12,50-25 19,-24 0-66,-1 0 0,0 0 12,1 0-16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2.44898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5-04T11:52:44.5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640">
    <iact:property name="dataType"/>
    <iact:actionData xml:id="d0">
      <inkml:trace xmlns:inkml="http://www.w3.org/2003/InkML" xml:id="stk0" contextRef="#ctx0" brushRef="#br0">15347 9006 0,'76'-26'120,"-25"26"-112,25-50 2,0 50-5,76-26 19,229 26-24,-77 0 17,153 51-1,25-26 1,0 51 0,-254-50-1,-25-1 2,0-25-2,102-51 1,75 26-1,-152 25 1,-25-25-1,-126 25 2,-52 0-2,0 0 2,26 0 5,-26 0 2,26 0-17,-26 0 2,1 0 7,-1 0 0,26 0-1,-26 0 0,26 0 1</inkml:trace>
    </iact:actionData>
  </iact:action>
  <iact:action type="add" startTime="13470">
    <iact:property name="dataType"/>
    <iact:actionData xml:id="d1">
      <inkml:trace xmlns:inkml="http://www.w3.org/2003/InkML" xml:id="stk1" contextRef="#ctx0" brushRef="#br0">15144 10249 0,'26'0'39,"50"0"-30,-51-26-2,0 26 12,52 0-18,49-25 15,1 25 1,228 0 0,153 0-1,-153 0 2,-127 25-2,-101-25 0,-102 0 1,1 0 8,25 0 0,75-25-24,179 25 15,-102 0 1,-26 0 0,-101-25-1,-50 25 1</inkml:trace>
    </iact:actionData>
  </iact:action>
  <iact:action type="add" startTime="14937">
    <iact:property name="dataType"/>
    <iact:actionData xml:id="d2">
      <inkml:trace xmlns:inkml="http://www.w3.org/2003/InkML" xml:id="stk2" contextRef="#ctx0" brushRef="#br0">19178 10173 0,'25'0'137,"77"0"-130,75 0 1,-50 0 1,-25 0 6,151 0-14,204 25 15,-77 26 1,-202-51 0,-77 0-1,-75 0 64,25 0-72,-1 0-1,1 0 1,0-26 5,-1 26 4,-24 0-15,25 0 14,-26 0 131,51 0-139,-25 0 0,0 0-1,-26 0 6,0 26-10,1-26 11,-1 0 2,26 0 18,25 0-33,-25 0 15,-26 0 0,0 0 7</inkml:trace>
    </iact:actionData>
  </iact:action>
  <iact:action type="add" startTime="17058">
    <iact:property name="dataType"/>
    <iact:actionData xml:id="d3">
      <inkml:trace xmlns:inkml="http://www.w3.org/2003/InkML" xml:id="stk3" contextRef="#ctx0" brushRef="#br0">15093 11441 0,'26'0'40,"-1"0"15,1 0-39,24 0 3,-24 0-6,75 0 3,-25 0-15,102 25 16,-127-25-1,50 0 0,-76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2.44898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5-04T11:52:44.5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act:action type="add" startTime="14402">
    <iact:property name="dataType"/>
    <iact:actionData xml:id="d0">
      <inkml:trace xmlns:inkml="http://www.w3.org/2003/InkML" xml:id="stk0" contextRef="#ctx0" brushRef="#br0">15195 7027 0,'25'0'103,"1"0"-95,-1 0 16,77 0-5,24 0-18,1 0 14,127 0 2,25 0-1,25 0 1,1 0 1,75 0-2,-101 0 1,-101 0 0,25 0-1,25 0 1,-177 0 16,-26 0-32,26 0 15,-26 0 1,1 0 0,75 25-1,102 26 1,-76-25-1,-152-26 367,-1 0-349,1 0-28,0 0 5,-1 0 2,1 0 44,-1 0 266,1 0-315,0 0 0,-1 0 9,1 25-9,0-25 24,25 25-25,-26-25 25,1 0-24,25 26 12</inkml:trace>
    </iact:actionData>
  </iact:action>
  <iact:action type="add" startTime="18987">
    <iact:property name="dataType"/>
    <iact:actionData xml:id="d1">
      <inkml:trace xmlns:inkml="http://www.w3.org/2003/InkML" xml:id="stk1" contextRef="#ctx0" brushRef="#br0">18975 7255 0,'25'0'115,"1"0"-76,-1 0-31,26 0 1,50 0-1,-50 0 5,-26 0 4,127 0-15,-101 0 13,25 0 1,-50 0 1,24 0 0,27 0 0,-1 0 0,76 26-1,-51-1 1,77 26-1,-102-26 2,-25-25-2,-26 0 1,0 0 15,26 0-14,0 0-18,0 0 17,-1 0-1,1 0 1,0-25 0,-26 25 20,1 0 149,-1-25-178,-25-1 0,0 1 3,25-1 5,26 1 1,-26 0-16,1-1 15,-26 1 94,-26 25-78,1 0-16,0 0-9,-1 0 10,1 0-2,0 0 34,-26 0-42,26 0 3,-1 0-1,-25 0 19,26 0-27,-26-25 16,-25 25-1,-25-26 0,-1 26 1,52 0 0,24 0 33,1 0-34,-77 0-15,52 0 16,24 0-1,1 0 37,-1 0-23,-50 0-28,51 0 14,0 0 16,-1 0 16</inkml:trace>
    </iact:actionData>
  </iact:action>
  <iact:action type="add" startTime="54582">
    <iact:property name="dataType"/>
    <iact:actionData xml:id="d2">
      <inkml:trace xmlns:inkml="http://www.w3.org/2003/InkML" xml:id="stk2" contextRef="#ctx0" brushRef="#br0">23617 7813 0,'-25'0'48,"0"0"-32,-1 0 0,-25 0-9,1 0 12,24 0-6,-24 0-3,-1 0-3,25 0 7,-24 0 3,24 0 0,-75 0 0,25 0-1,25 0 1,26 0-1,-26 0 1,26-25 0,-77 0-1,51 25 2,-50 0-2,50 0 1,26 0-1,-26-51 1,26 51 0,-1-25-1,-50-1 2,51 26-2,-1 0 0,1 0 1,0 0 54,-1 0-46,1 0 72,-26 0-57,51 26-32,-25 24 0,25-24 33,0-1 38,0 0-70,0 1 6,25-26 27,1 25-34,-1-25 0,51 26 10,-51-1-3,26-25 2,-25 25 0,24-25 0,52 0 0,-26 26-1,25-26 0,52 0 1,-52 0 1,-76-26-3,1 26 2,-1-25 2,1 25-5,24-25 3,26-1 0,0 26 0,-50 0 29,-1 0-38,26 0 5,-26 0 3,26 0 1,-26 0 373,1 0-357,-1 0-17,1 0 79</inkml:trace>
    </iact:actionData>
  </iact:action>
  <iact:action type="add" startTime="63084">
    <iact:property name="dataType"/>
    <iact:actionData xml:id="d3">
      <inkml:trace xmlns:inkml="http://www.w3.org/2003/InkML" xml:id="stk3" contextRef="#ctx0" brushRef="#br1">16413 9158 0,'25'0'138,"51"0"-131,-51 0 9,1 0-5,-1 0-2,1 0 8,24 0-14,-24 0 11,75-25 3,77 25 0,-128 0-1,103 0 1,-128 0 0,51 0-1,-25 0 0,25 0 1,25-26 0,1 1-1,-51-1 1,-1 26 0,-24 0 16,-1 0-16,77 26-16,50-26 16,-101 25-2,126 1 2,-151-1 0,50-25-1,-51 0 1,0 0 0,26 0 22,25 25-27,26-25 4,-1 0 1,-25 26-1,-50-26 1,50 25 0,-26-25 1,1 0-3,-51 25 2,26-25 0</inkml:trace>
    </iact:actionData>
  </iact:action>
  <iact:action type="add" startTime="73158">
    <iact:property name="dataType"/>
    <iact:actionData xml:id="d4">
      <inkml:trace xmlns:inkml="http://www.w3.org/2003/InkML" xml:id="stk4" contextRef="#ctx0" brushRef="#br1">20827 10071 0,'-26'0'80,"77"0"7,-26 0-63,26 0-16,-25 0-1,-1-25 14,51 25-19,-25-26 14,-26 26 1,1 0-1,-1 0 1,26 0-1,75 0 2,-75 26-4,76-26 4,-25 25-2,-77-25 1,0 0 16,1 0-16,-1 0-4,26 0 24,-1 0-34,52 0 13,-26 0 3,-51 0-4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2.44898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5-04T11:52:44.5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3">
      <inkml:brushProperty name="width" value="0.08819" units="cm"/>
      <inkml:brushProperty name="height" value="0.35278" units="cm"/>
      <inkml:brushProperty name="color" value="#002060"/>
      <inkml:brushProperty name="tip" value="rectangle"/>
      <inkml:brushProperty name="rasterOp" value="maskPen"/>
    </inkml:brush>
  </inkml:definitions>
  <iact:action type="add" startTime="26175">
    <iact:property name="dataType"/>
    <iact:actionData xml:id="d0">
      <inkml:trace xmlns:inkml="http://www.w3.org/2003/InkML" xml:id="stk0" contextRef="#ctx0" brushRef="#br0">14637 4414 0,'0'51'14,"-26"76"3,1-76-16,25 101 15,0 25 1,0-100 0,0 24-1,51-25 1,0 0-1,50 51 1,26 25-1,-26-76 0,-25 26 2,1 25-2,49 25 0,52 0 2,-26 0-1,26-25-1,-26 0 0,127 50 2,-127-75-3,102 50 2,0-50 0,253 50 0,26-51 0,-26-25-1,-177-50 0,-51-1 1,-51 26 0,51-51-1,26 0 1,151 0-1,-24 0 1,176-102 0,154 102 0,24-101 0,-355-26-1,-25 0 1,-25 51-1,151-76 1,-100 76 0,126-26-1,279-75 1,-203 75 0,51-151 0,-254 75 0,-177 1-1,-127 75 1,-51 1 0,-25-1 0,-1-101-1,1 127 1,-51-25-1,25-102 1,1 76-1,-1-127 2,26 26-2,-76 25 1,-26 51 0,-25-26-1,-102 77 1,1-26 0,24 76-1,-75-76 1,-229-25 0,26 76 0,-51 0-1,-127-25 1,203-1 0,127 1-1,76 24 1,0 1 0,-177-25-1,-77 25 1,51 25 0,51 51-1,102-25 1,-280 25 0,26 0 0,-255 0-1,331 0 1,25 50 0,-76-24-1,127-26 1,0 0 0,76 0-1,0 0 1,152 0 0,-177 0-1,25 25 1,-51 77 0,101-26 0,52-51 0,-1 51-1,26 0 1,-76 0-1,-153 26 1,128-51 0,100-26 0,52 0-1,-51 51 1,76-50 0,-26-1 0,77 1-1,-51 24 1,25 1-1,0 25 1,-25 0 0,25 26-1,26-26 1,-26 25 0,26-25 0,-1-50-1,1 24 1,-26 27 0,26-27-1,25-24 1,-25-26 0,25 25 0,-76 51 1,50-51-3,1-25 1,25 26 138,-26-26-136,26 25 38,-25 1-40,0-1 0,25 0-8,0 1 16,-26-26 24,26 25-33</inkml:trace>
    </iact:actionData>
  </iact:action>
  <iact:action type="add" startTime="30282">
    <iact:property name="dataType"/>
    <iact:actionData xml:id="d1">
      <inkml:trace xmlns:inkml="http://www.w3.org/2003/InkML" xml:id="stk1" contextRef="#ctx0" brushRef="#br0">3906 15043 0,'-76'25'14,"25"-25"2,-76 51 1,77 0 0,-26-1 0,-26 1-1,-75 127 1,50-26-1,-26 25-15,52 26 16,50 76 0,26-76-1,25 26 1,0 24 0,0-24 0,0-153-2,51 177 2,75-50 0,1 0 0,76 152-1,0-25 1,76-102 0,-76 1 1,76-26-17,-101-102-1,50-25 12,-50-50-5,-26 50 2,25 0-1,52 0-1,24 0 1,77 25 1,-25-50-2,-1 0 1,51-51 1,102-26-2,25-50 1,-127-50 0,-127 49 1,-25 27-2,-25-1 2,-51-25-2,0 25 1,-51-50 1,51 50-2,-26 0 2,0-25-2,102-76 12,26 0-18,-1-77 15,-50-126 1,-128 26-1,-50 100 1,0 26 0,-25-50 0,0 50-1,-102 25 1,76 77 1,-50 25-3,-26-102 1,-51 26 1,-25-76 0,26 50-1,101 26 1,-77-76 0,1 50 0,-127 26-1,-25 50 1,50-50 0,0 25 0,77 77-1,-52-52 1,-75-25 0,177 102-16,-279-51 14,153-51 2,-128 25 0,-152 102 0,-25-76-1,127 26 1,152-52 0,-51 51-1,26-25 1,75 51 0,26 0-1,77-1 1,-27 52 0,1 75 0,25 51-1,0-50 1,26-26-1,50-25 1,26-1 0,0 1 0,-26 25-1,51-25 1,-26-51 0,26 25 107,0 26-116,26 25 1,-26-25-2,0 0 2,25-26 1,26 26 7,-26-51 14,-25 25-6,26-25-14,-1 25 6,0 1-1,26-1 1,-26 0 0,26 1-1,0-1 0,-26 1 1,51 50 0,1 0 0,-1 25-1,101 77 1,-101-127 0,-25-51-1,-26 0 280</inkml:trace>
    </iact:actionData>
  </iact:action>
  <iact:action type="add" startTime="43649">
    <iact:property name="dataType"/>
    <iact:actionData xml:id="d2">
      <inkml:trace xmlns:inkml="http://www.w3.org/2003/InkML" xml:id="stk2" contextRef="#ctx0" brushRef="#br0">15195 5708 0,'25'0'161,"1"0"-128,24 0-26,-24 0 10,75 0-10,-25 0 8,0 0-14,127-25 16,76 25-1,-152 0 0,51 0 1,-77 0 0,-50 0-1,101 0 1,1 0 1,75 0-2,-25 0 0,-178 0 1,1 0 0,50 0-1,25 0 2,-25 0-2,0 0 0,-50 0 0,50 0 1,51-26 0,-26 26 0,1 0-1,-77 0 1,0 0 0,-25-25-1,76 25 1,26 0 0,-1 0 0,-75 0-1,-1 0 26,26 0-8,-26 0-2,1 0 128,-1 25 50,0-25-194,1 0-7,-26 26 6,25-26 76,0 0-83,1 0 119,-1 0-102</inkml:trace>
    </iact:actionData>
  </iact:action>
  <iact:action type="add" startTime="54797">
    <iact:property name="dataType"/>
    <iact:actionData xml:id="d3">
      <inkml:trace xmlns:inkml="http://www.w3.org/2003/InkML" xml:id="stk3" contextRef="#ctx0" brushRef="#br1">21106 4770 0,'0'-26'154,"51"26"-147,25 0 2,-51 0 1,0 0 7,1 0-1,-1 0 69,0 0-77,52 0 0,-27 0-1,52 0 3,101 0 6,-102 0 1,1 0 0,-1 0 0,-50 0-1,-51-25 1,51 25 0,50 0-1,-25-26 1,0 26 1,-50 0-3,-1 0 34,0 0-38,1 0-4,-1 0 10,1 0 47,-1 0-33</inkml:trace>
    </iact:actionData>
  </iact:action>
  <iact:action type="add" startTime="68089">
    <iact:property name="dataType"/>
    <iact:actionData xml:id="d4">
      <inkml:trace xmlns:inkml="http://www.w3.org/2003/InkML" xml:id="stk4" contextRef="#ctx0" brushRef="#br2">23744 4617 0,'25'0'169,"1"0"-152,-1 26-10,1-26 1,-1 0 6,0 25-12,1-25 14,24 0-1,-24 0 2,-1 0 55,0 0-61,1 0-3,-1 0 120,1 0-105,-1 0 2,0 0 32,-25-25 193,0-1-226,0 1-8,-25 0 16,0 25-24,25-26 16,-26 26-8,1 0 0,-1 0 17,1 0 8,0 0 48,-1 0 7,26 26-57,0-1 11,-25-25 168,0 0-210,-1-25 0,1 25 18,0 0-9,-1-26-11,1 26 131</inkml:trace>
    </iact:actionData>
  </iact:action>
  <iact:action type="add" startTime="78421">
    <iact:property name="dataType"/>
    <iact:actionData xml:id="d5">
      <inkml:trace xmlns:inkml="http://www.w3.org/2003/InkML" xml:id="stk5" contextRef="#ctx0" brushRef="#br3">5504 15905 0,'51'0'177,"25"0"-169,-25 0 1,-26 0-1,26 0-1,-26 0 4,1 0 10,-1 0-5,26 26-3,-26-26 3,102 25 1,-76-25 0,25 0 0,-51 0-2,1 0 3,-1 0 56,0 0-67,1 0 1,-1 0 2,0 0 21,1 0 5,-1 0-16,26 0-5,-26 0-4,1 0-6,-1 0 12,26 0-1,-26 0 2</inkml:trace>
    </iact:actionData>
  </iact:action>
  <iact:action type="add" startTime="85188">
    <iact:property name="dataType"/>
    <iact:actionData xml:id="d6">
      <inkml:trace xmlns:inkml="http://www.w3.org/2003/InkML" xml:id="stk6" contextRef="#ctx0" brushRef="#br3">5504 16996 0,'26'0'109,"-26"-25"-36,25 25-15,0 0-40,1 0-3,-1 0 17,0 0-23,1 0 9,25 0-13,-1 0 8,153 25 3,-152-25 2,-26 0-3,1 0 52,-1 0-61,0 0 6,1 0 3,-1 0-13,1 0 27,24 0-10,-24 0-14,-1 0 23,0 0-15,1 0 42,-1 0-54,1 0 14,50 0 9,-51 0-13,26 0 4</inkml:trace>
    </iact:actionData>
  </iact:action>
  <iact:action type="add" startTime="112049">
    <iact:property name="dataType"/>
    <iact:actionData xml:id="d7">
      <inkml:trace xmlns:inkml="http://www.w3.org/2003/InkML" xml:id="stk7" contextRef="#ctx0" brushRef="#br3">13292 15956 0</inkml:trace>
    </iact:actionData>
  </iact:action>
  <iact:action type="add" startTime="115042">
    <iact:property name="dataType"/>
    <iact:actionData xml:id="d8">
      <inkml:trace xmlns:inkml="http://www.w3.org/2003/InkML" xml:id="stk8" contextRef="#ctx0" brushRef="#br3">13166 16971 0,'0'25'150,"0"0"-117,50-25-26,-24 0 1,-1 0 0,51 0 6,-25 26 2,0-26 1,-26 0 0,0 25 0,1-25-1,-1 0 9,0 0-8,1 0-9,50 0 9,-25 0 0,-26 0 0,0 0 19,1 0-23,-1 0 4,0 0 1,1 0-3,25 0 2,75 0 1,-75-25-3,0 25 2</inkml:trace>
    </iact:actionData>
  </iact:action>
  <iact:action type="add" startTime="119371">
    <iact:property name="dataType"/>
    <iact:actionData xml:id="d9">
      <inkml:trace xmlns:inkml="http://www.w3.org/2003/InkML" xml:id="stk9" contextRef="#ctx0" brushRef="#br3">13140 15855 0,'51'25'340,"0"-25"-335,-1 25 16,1-25-16,0 0 7,-26 0-8,1 0 9,-1 0 3,0 26 2,51-26-2,1 0 1,-52 0-1,51 0 0,51 0 1,50 50-1,-101-24 1,-50-26 0,-1 0 0,26 0 54,-26 0-63,26 0 0,-26 0 5,1 0 3,-1 0 2,1 0-17,-52 0 547</inkml:trace>
    </iact:actionData>
  </iact:action>
  <iact:action type="add" startTime="131543">
    <iact:property name="dataType"/>
    <iact:actionData xml:id="d10">
      <inkml:trace xmlns:inkml="http://www.w3.org/2003/InkML" xml:id="stk10" contextRef="#ctx0" brushRef="#br3">20776 15981 0,'51'0'139,"25"0"-125,0 0-6,0 0 0,26 0 7,-52 0 2,26 0-16,-50 26 15,-1-26 49,26 0-58,-26 0 4,1 0-7,24 0 9,-24 0 4,-1 0 19,0 0 53,1 0-82,25 0 2,-1 0-2,1 0 11,-26 0-1,1 0-1,-1 0-14,0 0 14,1 0 5,-1 0-9,1 0 5,75 0-1,-76 0 1,26 0 0</inkml:trace>
    </iact:actionData>
  </iact:action>
  <iact:action type="add" startTime="134343">
    <iact:property name="dataType"/>
    <iact:actionData xml:id="d11">
      <inkml:trace xmlns:inkml="http://www.w3.org/2003/InkML" xml:id="stk11" contextRef="#ctx0" brushRef="#br3">21461 16438 0,'-25'0'9,"-1"0"8,1 0-4,-1 0-12,1 0 15,-76 0 1,-52 0-1,27 0 1,-1 0 0,51 25 0,-26 26-1,51-51 1,26 25 0,0-25 3,25 26-7,-26-26 4,1 25 0,25 1-1,0 24 0,-25 1 1,-1 0 0,1 25-1,25 25 1,0-25 0,0 0-1,0 1 1,0-52 0,0 0 0,51 26-1,-26 25 1,51 0 0,76 26 0,-76-1-1,26 26 1,101 0 0,-26-26 0,26 51-1,-25-50 1,-77-102-1,1 0 1,-51 0 0,152-127-1,25 51 1,26 0 0,-153 51-1,51-77 3,-76 77-4,51-51 2,-76 25 0,25 26 2,-51-26-5,1-25 3,-1 50 2,-25-24-5,0 24 5,0-24-2,0-1-1,0 25 1,-25-24 0,-1-1 0,-50 26-1,26-26 1,-27 0-1,52 0 1,-26 26 0,-25 0-1,25-26 1,51 26 0,-25 25-1,-51-26 0,51 1 1,-26-1 0,-51 1 0,26-26 0,0 26-1,25 0 1,-25 25 0,26 0-1,24 0 1,1 0 0,-26-26-1,0 1 1,26-26 0,-26 51-1,26-25 1,-26 25 0,26-26-1,-51 26 3,50 0-3,-75 0 0,25 0 0,50 0 2,1 0-2,0 0 12,-1 0 71,1 0-91,0 0 0,-1 0-1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2.44898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5-04T11:52:44.5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8856">
    <iact:property name="dataType"/>
    <iact:actionData xml:id="d0">
      <inkml:trace xmlns:inkml="http://www.w3.org/2003/InkML" xml:id="stk0" contextRef="#ctx0" brushRef="#br0">14637 4541 0,'0'-25'241,"51"25"-226,-26 0 6,51 0-21,51-26 17,50 1 0,-50 0-1,-25 25 2,-26 0-2,-51 0 0,1 0 2,-1 0 62,26 0-75,-1 0 9,-24 25 2,25-25 1,25 0-16,25 0 15,-50 0 1,25 25 0,51 1 0,50-26-1,-75 51 1,25-51 0,0 0-1,50 0 1,1 0 0,-77 0-1,-25 0 1,0 0 0,-25 0 0,0 0-1,-26 0 0,51 0 1,-25 0 0,25 0-17,-25 0 17,0 0-1,-1 0 1,-24 0 0,-1 0-1,1 0 1,24 0 0,26 0-1,0 50 1,51-24 0,-51-1 0,1 0-1,-1-25 1,0 26 0,76-26-1,-25 0 1,-51 0 0,-51 0 1,1 0 3,-1 0-10,153 0 6,75 0 0,-151-51 0,-77 51-1,-25-25 1,25 25 202,1 0-188,-1 0-23,26 0 0,-26 0 1,1 0 0,-1 0 14,0 0-7,1 0 40,25 0-18</inkml:trace>
    </iact:actionData>
  </iact:action>
  <iact:action type="add" startTime="24028">
    <iact:property name="dataType"/>
    <iact:actionData xml:id="d1">
      <inkml:trace xmlns:inkml="http://www.w3.org/2003/InkML" xml:id="stk1" contextRef="#ctx0" brushRef="#br0">14789 5708 0,'25'0'159,"1"0"-136,-1 0 2,26 0 15,0 0-31,-1 0-2,1 0 11,101 0-1,127 51 0,51-26 0,-178-25-16,-25 26 15,-51-26 1,26 0 0,-51 0-1,75 0 1,-100 0-1,50 0 1,-25 0-1,25 25 1,-26-25-1,27 0 1,-27 0 1,77 25-2,-25-25 0,-26 0 1,-26 0 0,27 0 0,-52 0-1,102 0 1,25 0 0,76 0-1,-126-25 1,-77 25 0,0 0-1,26 0 7,51 0-11,25 25 4,50-25 0,-25 0 1,-101 0 0,-26 0 0,1 0 2,-1 0-4,26 0 2,-26 0-2,51 0 2,77-25-1,-52 25 1,-76 0 70,1 0-79,50 0 0,0 0 1,-25 0-3,-1 0 10,-24 0 1,-1 0 121,1 0-130,-1 0 242,0 0-243,77 0 2,-26 25-2,51-25 2,-51 0 13,-25 0-5,-26 0 0,0 0 24,1 0-19,-1 0 28,0 0-41,1 26 257,25-1-258,-26-25 8,0 0-9,-25 25 2,26-25 14,50 0-7,76 76-14,0-50 13,-25-1 3,-26 1-2,77-26 1,-26 0 0,51 0-1,-76 0 1,0 0 0,-26 0-1,-25 0 1,-25 0-1,0-26 1,177 26-1,-50 0 1,25 0 0,-26 0 0,1 51-1,-51-51 1,-76 0 0,-26 0 16,26 0-17,-26 0 1,0 0-16,51 0 17,-25 0-2,25-25 0,-25 25 1,-26-26-1,1 26 1,-1 0 30,1-25-28,-1 25-18,0 0 16,1 0 189</inkml:trace>
    </iact:actionData>
  </iact:action>
  <iact:action type="add" startTime="32206">
    <iact:property name="dataType"/>
    <iact:actionData xml:id="d2">
      <inkml:trace xmlns:inkml="http://www.w3.org/2003/InkML" xml:id="stk2" contextRef="#ctx0" brushRef="#br0">14764 7027 0,'25'0'160,"26"0"-154,-26 0 3,1 0-1,-1 0 12,26 0-4,25 0 1,-26 0-16,1 0 15,101-51 1,-101 51 0,152 0 0,0 0-1,76 26 1,-76-1-1,-76 0 2,76 1-2,25-26 1,-25 0-1,-25 0 1,-26 0 0,76 0-1,-50 0 1,-1 25 0,-50-25-1,-101 0 1,24 26 1,1-26-3,101 0 2,77 0-1,-103 0 1,-75 0 0,-25 0 33,24 0-33,77 0-16,0 0 15,-76 0 0,-26 0 2,0 0-2,26 0 1,76 0 0,0 0-1,76 0 1,50 0 0,-151 0-1,-51 0 1,-26 0-1,26 0 85,0 0-94,50 0 2,26-26 8,-26 26-1,26 0-15,-101 0 16,24 0 94,1 0-104,25 0 3,-25 0-4,0 0 9,-1 0 2,-24 0-16,-1-25 15,0 25 7,1 0 4,-1 0-4,1 0 9,-1 0-16,0 0-3,26 0 3,0 0 1,-26 0 106,0 0-116,1 0 2,-1 0 2</inkml:trace>
    </iact:actionData>
  </iact:action>
  <iact:action type="add" startTime="55040">
    <iact:property name="dataType"/>
    <iact:actionData xml:id="d3">
      <inkml:trace xmlns:inkml="http://www.w3.org/2003/InkML" xml:id="stk3" contextRef="#ctx0" brushRef="#br0">19634 8346 0,'26'0'55,"25"0"-47,-26 0 9,0 0-9,1 0 14,-1 0 4,26 0-20,50 0 4,-75 0 3,50 0 4,25 0 0,26 0-1,152 0 1,-76 0-1,101 0 1,1 0-1,-128 0 1,-75 0 0,-77-25 0,1 25-1,50 0 1,228 0-1,-76 0 1,204 0 0,-255 0-1,229 0 1,-330 0 0,127 0-1,-101 0 1,50 0 0,25 0-1,26 0 1,26 25 0,-1-25-1,-76 26 1,-50-1 0,-26-25-1,-25 0 1,-26 0 1,0 0-3,102 0 3,-51 0-1,0 0-2,-50 0 2,75-25-17,178-26 17,-76 51-1,-177 0 135,24 0-141,-50-26 39,51 26 265,0 0-298,-26 0-9,1 0 2,-1 0-2,0 0 14,1 0 78,-1 0-80,0 0-3,1 0 137,-1 0-98,0 0-31</inkml:trace>
    </iact:actionData>
  </iact:action>
  <iact:action type="add" startTime="65321">
    <iact:property name="dataType"/>
    <iact:actionData xml:id="d4">
      <inkml:trace xmlns:inkml="http://www.w3.org/2003/InkML" xml:id="stk4" contextRef="#ctx0" brushRef="#br0">17909 9665 0,'26'0'135,"151"0"-127,26-76 0,76 51 1,-25-51 1,76 0 6,-77 50 1,-176 1 0,-27 25 0,1 0-1,25-26 1,127 26-1,-152 0 1,0 0 0,25-25-1,0 0 2,-51 25-3,-25 25 398,0 0-398,0 1-7,0-1 1,0 1-1,0-1 8,0 0-1,-25 1-7,-1-1 2,1 0 6,25 51 1,-25 1 0,25-27-1,-26-50 87,1 0-86,0 0-8,-1 0-4,-25 0 11,1 0 1,-179 0-16,1 0 15,127 26 1,-1-26-1,77 0 6,-1 0 26,1 25-34,-76-25 4,75 0-3,1 0 2,-1 0 0,26 25 80</inkml:trace>
    </iact:actionData>
  </iact:action>
  <iact:action type="add" startTime="68070">
    <iact:property name="dataType"/>
    <iact:actionData xml:id="d5">
      <inkml:trace xmlns:inkml="http://www.w3.org/2003/InkML" xml:id="stk5" contextRef="#ctx0" brushRef="#br0">22247 13191 0,'51'25'151,"76"-25"-143,-26 0 1,26 0-2,-76 0 1,-26 0 1,51 0 8,1 0 0,-1 0-1,-51 0 1,0 0 0,1 0 0,25 0-1,75 0 1,1-25 0,-25 25-1,25-51 2,-77 26-2,1 25 1,-26 0-1,77-25 1,-51 25 0,-26 0-1,26 0 1,-26 0 52,-50 25 147,-1-25-206,1 25-2,0 26-2,-26-26 3,-25 52 7,25-52 0,51 0 2,-25-25 30,-1 26-30,-24-1-17,24 0 15,-25-25 0,26 26 1,-76-1 0,-1 26 0,-50 0 1,127-51-3,-26 25 1,25-25 1,-24 0 0,-26 0-1,-1 0 1,-24-25 0,0 25-1,24 0 1,52 0 0,0 0 365,25-26-364,-26 26 30,-24 0-39,24 0 8,1 0-10,-1 0 25,1-25-8,0 25-8,-1 0 15,1 0 66,0 0-7,25-26-59,-26 26 106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D5B81-AAAD-4405-B1F2-158F6143994C}" type="datetimeFigureOut">
              <a:rPr lang="nl-NL" smtClean="0"/>
              <a:t>4-5-2020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C5E6-F555-4307-B1A7-ED71ADD9EE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807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C5E6-F555-4307-B1A7-ED71ADD9EED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24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cs typeface="Calibri"/>
              </a:rPr>
              <a:t>Verhouding blijft steeds gelijk, </a:t>
            </a:r>
            <a:r>
              <a:rPr lang="nl-NL" dirty="0" err="1">
                <a:cs typeface="Calibri"/>
              </a:rPr>
              <a:t>dwz</a:t>
            </a:r>
            <a:r>
              <a:rPr lang="nl-NL" dirty="0">
                <a:cs typeface="Calibri"/>
              </a:rPr>
              <a:t> dat de concentratie van de vloeistof ook gelijk blijft.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C5E6-F555-4307-B1A7-ED71ADD9EED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33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zijn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verschillende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concentratie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aanduidingen</a:t>
            </a:r>
            <a:r>
              <a:rPr lang="en-US" dirty="0">
                <a:cs typeface="Calibri"/>
              </a:rPr>
              <a:t>: mol per liter of </a:t>
            </a:r>
            <a:r>
              <a:rPr lang="en-US" dirty="0" err="1">
                <a:cs typeface="Calibri"/>
              </a:rPr>
              <a:t>minimol</a:t>
            </a:r>
            <a:r>
              <a:rPr lang="en-US" dirty="0">
                <a:cs typeface="Calibri"/>
              </a:rPr>
              <a:t> per liter (</a:t>
            </a:r>
            <a:r>
              <a:rPr lang="en-US" dirty="0" err="1">
                <a:cs typeface="Calibri"/>
              </a:rPr>
              <a:t>minimol</a:t>
            </a:r>
            <a:r>
              <a:rPr lang="en-US" dirty="0">
                <a:cs typeface="Calibri"/>
              </a:rPr>
              <a:t> per liter is </a:t>
            </a:r>
            <a:r>
              <a:rPr lang="en-US" dirty="0" err="1">
                <a:cs typeface="Calibri"/>
              </a:rPr>
              <a:t>één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duizendste</a:t>
            </a:r>
            <a:r>
              <a:rPr lang="en-US" dirty="0">
                <a:cs typeface="Calibri"/>
              </a:rPr>
              <a:t> van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mol, </a:t>
            </a:r>
            <a:r>
              <a:rPr lang="en-US" dirty="0" err="1">
                <a:cs typeface="Calibri"/>
              </a:rPr>
              <a:t>dus</a:t>
            </a:r>
            <a:r>
              <a:rPr lang="en-US" dirty="0">
                <a:cs typeface="Calibri"/>
              </a:rPr>
              <a:t> 1 </a:t>
            </a:r>
            <a:r>
              <a:rPr lang="en-US" dirty="0" err="1">
                <a:cs typeface="Calibri"/>
              </a:rPr>
              <a:t>delen</a:t>
            </a:r>
            <a:r>
              <a:rPr lang="en-US" dirty="0">
                <a:cs typeface="Calibri"/>
              </a:rPr>
              <a:t> door 1000 = 0,001 mol) </a:t>
            </a:r>
          </a:p>
          <a:p>
            <a:r>
              <a:rPr lang="en-US" dirty="0">
                <a:cs typeface="Calibri"/>
              </a:rPr>
              <a:t>Let op: </a:t>
            </a:r>
            <a:r>
              <a:rPr lang="en-US" dirty="0" err="1">
                <a:cs typeface="Calibri"/>
              </a:rPr>
              <a:t>wanneer</a:t>
            </a:r>
            <a:r>
              <a:rPr lang="en-US" dirty="0">
                <a:cs typeface="Calibri"/>
              </a:rPr>
              <a:t> je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komma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plaatst</a:t>
            </a:r>
            <a:r>
              <a:rPr lang="en-US" dirty="0">
                <a:cs typeface="Calibri"/>
              </a:rPr>
              <a:t> of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punt!!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Je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ook</a:t>
            </a:r>
            <a:r>
              <a:rPr lang="en-US" dirty="0">
                <a:cs typeface="Calibri"/>
              </a:rPr>
              <a:t> in </a:t>
            </a:r>
            <a:r>
              <a:rPr lang="en-US" dirty="0" err="1">
                <a:cs typeface="Calibri"/>
              </a:rPr>
              <a:t>procenten</a:t>
            </a:r>
            <a:r>
              <a:rPr lang="en-US" dirty="0">
                <a:cs typeface="Calibri"/>
              </a:rPr>
              <a:t> of </a:t>
            </a:r>
            <a:r>
              <a:rPr lang="en-US" dirty="0" err="1">
                <a:cs typeface="Calibri"/>
              </a:rPr>
              <a:t>promilage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aangeveven</a:t>
            </a:r>
            <a:r>
              <a:rPr lang="en-US" dirty="0">
                <a:cs typeface="Calibri"/>
              </a:rPr>
              <a:t> of in </a:t>
            </a:r>
            <a:r>
              <a:rPr lang="en-US" dirty="0" err="1">
                <a:cs typeface="Calibri"/>
              </a:rPr>
              <a:t>Internationale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eenheden</a:t>
            </a:r>
            <a:r>
              <a:rPr lang="en-US" dirty="0">
                <a:cs typeface="Calibri"/>
              </a:rPr>
              <a:t> (IE)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C5E6-F555-4307-B1A7-ED71ADD9EED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222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Voor</a:t>
            </a:r>
            <a:r>
              <a:rPr lang="en-US" dirty="0">
                <a:cs typeface="Calibri"/>
              </a:rPr>
              <a:t> het </a:t>
            </a:r>
            <a:r>
              <a:rPr lang="en-US" dirty="0" err="1">
                <a:cs typeface="Calibri"/>
              </a:rPr>
              <a:t>omrekeken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kun</a:t>
            </a:r>
            <a:r>
              <a:rPr lang="en-US" dirty="0">
                <a:cs typeface="Calibri"/>
              </a:rPr>
              <a:t> je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formule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gebruiken</a:t>
            </a:r>
            <a:r>
              <a:rPr lang="en-US" dirty="0">
                <a:cs typeface="Calibri"/>
              </a:rPr>
              <a:t> of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tabel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C5E6-F555-4307-B1A7-ED71ADD9EED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41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45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4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0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3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5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3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5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7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6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2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5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hyperlink" Target="https://web.microsoftstream.com/video/34c63be0-1a67-4f87-8366-f06355d9a56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microsoft.com/office/2011/relationships/inkAction" Target="../ink/inkAction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ea typeface="+mj-lt"/>
                <a:cs typeface="+mj-lt"/>
              </a:rPr>
              <a:t>Verpleegkundig</a:t>
            </a:r>
            <a:r>
              <a:rPr lang="en-US" sz="2600" b="1" dirty="0">
                <a:solidFill>
                  <a:schemeClr val="tx1"/>
                </a:solidFill>
                <a:ea typeface="+mj-lt"/>
                <a:cs typeface="+mj-lt"/>
              </a:rPr>
              <a:t> </a:t>
            </a:r>
            <a:r>
              <a:rPr lang="en-US" sz="2600" b="1" dirty="0" err="1">
                <a:solidFill>
                  <a:schemeClr val="tx1"/>
                </a:solidFill>
                <a:ea typeface="+mj-lt"/>
                <a:cs typeface="+mj-lt"/>
              </a:rPr>
              <a:t>rekenen</a:t>
            </a:r>
            <a:br>
              <a:rPr lang="en-US" sz="2600" b="1" dirty="0">
                <a:solidFill>
                  <a:schemeClr val="tx1"/>
                </a:solidFill>
                <a:ea typeface="+mj-lt"/>
                <a:cs typeface="+mj-lt"/>
              </a:rPr>
            </a:br>
            <a:br>
              <a:rPr lang="en-US" sz="2600" b="1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n-US" sz="2600" b="1" dirty="0" err="1">
                <a:solidFill>
                  <a:schemeClr val="tx1"/>
                </a:solidFill>
                <a:ea typeface="+mj-lt"/>
                <a:cs typeface="+mj-lt"/>
              </a:rPr>
              <a:t>Boek</a:t>
            </a:r>
            <a:r>
              <a:rPr lang="en-US" sz="2600" dirty="0">
                <a:solidFill>
                  <a:schemeClr val="tx1"/>
                </a:solidFill>
                <a:ea typeface="+mj-lt"/>
                <a:cs typeface="+mj-lt"/>
              </a:rPr>
              <a:t>: </a:t>
            </a:r>
            <a:r>
              <a:rPr lang="en-US" sz="2600" dirty="0" err="1">
                <a:solidFill>
                  <a:schemeClr val="tx1"/>
                </a:solidFill>
                <a:ea typeface="+mj-lt"/>
                <a:cs typeface="+mj-lt"/>
              </a:rPr>
              <a:t>Rekenen</a:t>
            </a:r>
            <a:r>
              <a:rPr lang="en-US" sz="2600" dirty="0">
                <a:solidFill>
                  <a:schemeClr val="tx1"/>
                </a:solidFill>
                <a:ea typeface="+mj-lt"/>
                <a:cs typeface="+mj-lt"/>
              </a:rPr>
              <a:t> in de </a:t>
            </a:r>
            <a:r>
              <a:rPr lang="en-US" sz="2600" dirty="0" err="1">
                <a:solidFill>
                  <a:schemeClr val="tx1"/>
                </a:solidFill>
                <a:ea typeface="+mj-lt"/>
                <a:cs typeface="+mj-lt"/>
              </a:rPr>
              <a:t>gezondheidszorg</a:t>
            </a:r>
            <a:r>
              <a:rPr lang="en-US" sz="2600" dirty="0">
                <a:solidFill>
                  <a:schemeClr val="tx1"/>
                </a:solidFill>
                <a:ea typeface="+mj-lt"/>
                <a:cs typeface="+mj-lt"/>
              </a:rPr>
              <a:t> </a:t>
            </a:r>
            <a:br>
              <a:rPr lang="en-US" sz="260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n-US" sz="2600" dirty="0" err="1">
                <a:solidFill>
                  <a:schemeClr val="tx1"/>
                </a:solidFill>
                <a:ea typeface="+mj-lt"/>
                <a:cs typeface="+mj-lt"/>
              </a:rPr>
              <a:t>Hoofdstuk</a:t>
            </a:r>
            <a:r>
              <a:rPr lang="en-US" sz="2600" dirty="0">
                <a:solidFill>
                  <a:schemeClr val="tx1"/>
                </a:solidFill>
                <a:ea typeface="+mj-lt"/>
                <a:cs typeface="+mj-lt"/>
              </a:rPr>
              <a:t> 7.1</a:t>
            </a:r>
            <a:r>
              <a:rPr lang="en-US" sz="2600" dirty="0">
                <a:solidFill>
                  <a:schemeClr val="tx1"/>
                </a:solidFill>
                <a:cs typeface="Calibri Light"/>
              </a:rPr>
              <a:t> </a:t>
            </a:r>
            <a:r>
              <a:rPr lang="en-US" sz="2600" dirty="0" err="1">
                <a:solidFill>
                  <a:schemeClr val="tx1"/>
                </a:solidFill>
                <a:cs typeface="Calibri Light"/>
              </a:rPr>
              <a:t>Concentraties</a:t>
            </a:r>
            <a:r>
              <a:rPr lang="en-US" sz="2600" dirty="0">
                <a:solidFill>
                  <a:schemeClr val="tx1"/>
                </a:solidFill>
                <a:cs typeface="Calibri Light"/>
              </a:rPr>
              <a:t> mg/ml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37780A-24C9-400E-9EB0-FAC092145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6"/>
    </mc:Choice>
    <mc:Fallback>
      <p:transition spd="slow" advTm="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47685-2B4F-4ADB-B266-7AC175CF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Zelf aan de slag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8BDF2E-DE2B-410B-855F-EA19A375A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Maken opdrachten H7.3:</a:t>
            </a:r>
          </a:p>
          <a:p>
            <a:r>
              <a:rPr lang="nl-NL" dirty="0"/>
              <a:t>Opdracht 8 t/m 10, </a:t>
            </a:r>
            <a:br>
              <a:rPr lang="nl-NL" dirty="0"/>
            </a:br>
            <a:r>
              <a:rPr lang="nl-NL" dirty="0"/>
              <a:t>daarna opdracht 1 t/m 7</a:t>
            </a:r>
          </a:p>
          <a:p>
            <a:pPr marL="0" indent="0">
              <a:buNone/>
            </a:pPr>
            <a:r>
              <a:rPr lang="nl-NL" dirty="0"/>
              <a:t>Wil je nog meer oefenen:</a:t>
            </a:r>
          </a:p>
          <a:p>
            <a:r>
              <a:rPr lang="nl-NL" dirty="0"/>
              <a:t>Opdracht 10 t/m 20</a:t>
            </a:r>
          </a:p>
          <a:p>
            <a:endParaRPr lang="nl-NL" dirty="0"/>
          </a:p>
          <a:p>
            <a:r>
              <a:rPr lang="nl-NL" dirty="0"/>
              <a:t>Doe de oefentoets op </a:t>
            </a:r>
            <a:r>
              <a:rPr lang="nl-NL" dirty="0" err="1"/>
              <a:t>Its</a:t>
            </a:r>
            <a:r>
              <a:rPr lang="nl-NL" dirty="0"/>
              <a:t> </a:t>
            </a:r>
            <a:r>
              <a:rPr lang="nl-NL" dirty="0" err="1"/>
              <a:t>learning</a:t>
            </a:r>
            <a:endParaRPr lang="nl-NL" dirty="0"/>
          </a:p>
          <a:p>
            <a:endParaRPr lang="nl-NL" dirty="0"/>
          </a:p>
          <a:p>
            <a:r>
              <a:rPr lang="nl-NL" dirty="0"/>
              <a:t>Ga daarna door naar H7.2 Procenten </a:t>
            </a:r>
            <a:br>
              <a:rPr lang="nl-NL" dirty="0"/>
            </a:br>
            <a:r>
              <a:rPr lang="nl-NL" dirty="0"/>
              <a:t>(zie andere PP of </a:t>
            </a:r>
            <a:r>
              <a:rPr lang="nl-NL" dirty="0" err="1"/>
              <a:t>Leerpad</a:t>
            </a:r>
            <a:r>
              <a:rPr lang="nl-NL" dirty="0"/>
              <a:t> in </a:t>
            </a:r>
            <a:r>
              <a:rPr lang="nl-NL" dirty="0" err="1"/>
              <a:t>Its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BC66A3-C8BD-4F1F-A281-7B7ABEDF1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93"/>
    </mc:Choice>
    <mc:Fallback>
      <p:transition spd="slow" advTm="6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35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4814E-40DB-4F83-8470-10A485B94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Toets: in week 9 of 10</a:t>
            </a:r>
            <a:br>
              <a:rPr lang="en-US" dirty="0"/>
            </a:b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E1556D-9D54-4F20-B656-E62EAD029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3410966"/>
            <a:ext cx="8686127" cy="1817887"/>
          </a:xfrm>
        </p:spPr>
        <p:txBody>
          <a:bodyPr vert="horz" lIns="91440" tIns="0" rIns="91440" bIns="45720" rtlCol="0" anchor="t">
            <a:noAutofit/>
          </a:bodyPr>
          <a:lstStyle/>
          <a:p>
            <a:r>
              <a:rPr lang="nl-NL" sz="2800" dirty="0" err="1"/>
              <a:t>Toetsstof</a:t>
            </a:r>
            <a:br>
              <a:rPr lang="nl-NL" sz="2800" dirty="0"/>
            </a:br>
            <a:r>
              <a:rPr lang="nl-NL" sz="2800" dirty="0"/>
              <a:t> H7.1 mg/ml</a:t>
            </a:r>
            <a:br>
              <a:rPr lang="nl-NL" sz="2800" dirty="0"/>
            </a:br>
            <a:r>
              <a:rPr lang="nl-NL" sz="2800" dirty="0"/>
              <a:t>H7.2 % </a:t>
            </a:r>
            <a:br>
              <a:rPr lang="nl-NL" sz="2800" dirty="0"/>
            </a:br>
            <a:r>
              <a:rPr lang="nl-NL" sz="2800" dirty="0"/>
              <a:t> H7.3 IE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644924-F75B-49B6-8EE9-AA47B1AF5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4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19"/>
    </mc:Choice>
    <mc:Fallback>
      <p:transition spd="slow" advTm="18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1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73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8569B54-3B26-4989-8439-92844BB6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795527"/>
            <a:ext cx="10488547" cy="1190912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chemeClr val="tx2"/>
                </a:solidFill>
              </a:rPr>
              <a:t>H7.1 Rekenen met concentraties</a:t>
            </a:r>
            <a:br>
              <a:rPr lang="nl-NL" sz="2800" dirty="0"/>
            </a:br>
            <a:endParaRPr lang="nl-NL" sz="280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98" name="Rectangle 96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F16F4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45E030-0AE5-41EE-9621-9B57D48A0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703" y="1709305"/>
            <a:ext cx="5028928" cy="421921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Clr>
                <a:srgbClr val="F16F4E"/>
              </a:buClr>
              <a:buNone/>
            </a:pPr>
            <a:r>
              <a:rPr lang="nl-NL" sz="1500" dirty="0"/>
              <a:t>Geneesmiddelen kunnen opgelost zijn in:</a:t>
            </a:r>
          </a:p>
          <a:p>
            <a:pPr>
              <a:lnSpc>
                <a:spcPct val="110000"/>
              </a:lnSpc>
              <a:buClr>
                <a:srgbClr val="F16F4E"/>
              </a:buClr>
            </a:pPr>
            <a:r>
              <a:rPr lang="nl-NL" sz="1500" dirty="0"/>
              <a:t>drank</a:t>
            </a:r>
          </a:p>
          <a:p>
            <a:pPr>
              <a:lnSpc>
                <a:spcPct val="110000"/>
              </a:lnSpc>
              <a:buClr>
                <a:srgbClr val="F16F4E"/>
              </a:buClr>
            </a:pPr>
            <a:r>
              <a:rPr lang="nl-NL" sz="1500" dirty="0"/>
              <a:t>voor injectie in vloeistof</a:t>
            </a:r>
          </a:p>
          <a:p>
            <a:pPr>
              <a:lnSpc>
                <a:spcPct val="110000"/>
              </a:lnSpc>
              <a:buClr>
                <a:srgbClr val="F16F4E"/>
              </a:buClr>
            </a:pPr>
            <a:endParaRPr lang="nl-NL" sz="1500"/>
          </a:p>
          <a:p>
            <a:pPr marL="0" indent="0">
              <a:lnSpc>
                <a:spcPct val="110000"/>
              </a:lnSpc>
              <a:buClr>
                <a:srgbClr val="F16F4E"/>
              </a:buClr>
              <a:buNone/>
            </a:pPr>
            <a:r>
              <a:rPr lang="nl-NL" sz="1500" dirty="0"/>
              <a:t>Etiket : 1 ml vloeistof is 10 mg geneesmiddel</a:t>
            </a:r>
          </a:p>
          <a:p>
            <a:pPr>
              <a:lnSpc>
                <a:spcPct val="110000"/>
              </a:lnSpc>
              <a:buClr>
                <a:srgbClr val="F16F4E"/>
              </a:buClr>
            </a:pPr>
            <a:r>
              <a:rPr lang="nl-NL" sz="1500" dirty="0"/>
              <a:t>=     0,5 ml vloeistof 5 mg geneesmiddel</a:t>
            </a:r>
          </a:p>
          <a:p>
            <a:pPr>
              <a:lnSpc>
                <a:spcPct val="110000"/>
              </a:lnSpc>
              <a:buClr>
                <a:srgbClr val="F16F4E"/>
              </a:buClr>
            </a:pPr>
            <a:r>
              <a:rPr lang="nl-NL" sz="1500" dirty="0"/>
              <a:t>=    0,25 ml vloeistof is 2,5 mg geneesmiddel</a:t>
            </a:r>
          </a:p>
          <a:p>
            <a:pPr marL="0" indent="0">
              <a:lnSpc>
                <a:spcPct val="110000"/>
              </a:lnSpc>
              <a:buClr>
                <a:srgbClr val="F16F4E"/>
              </a:buClr>
              <a:buNone/>
            </a:pPr>
            <a:r>
              <a:rPr lang="nl-NL" sz="1500" dirty="0"/>
              <a:t>De verhouding blijft steeds gelijk !!!</a:t>
            </a:r>
          </a:p>
        </p:txBody>
      </p:sp>
      <p:pic>
        <p:nvPicPr>
          <p:cNvPr id="6" name="Afbeelding 6" descr="Afbeelding met voedsel, tafel, fles&#10;&#10;Beschrijving is gegenereerd met zeer hoge betrouwbaarheid">
            <a:extLst>
              <a:ext uri="{FF2B5EF4-FFF2-40B4-BE49-F238E27FC236}">
                <a16:creationId xmlns:a16="http://schemas.microsoft.com/office/drawing/2014/main" id="{49ADDDC7-58CE-4A79-AEFA-C3868B613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586" y="1810484"/>
            <a:ext cx="1967410" cy="4419457"/>
          </a:xfrm>
          <a:prstGeom prst="rect">
            <a:avLst/>
          </a:prstGeom>
        </p:spPr>
      </p:pic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C773B0C-D126-4404-AAA7-D0ADEBD32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328988"/>
              </p:ext>
            </p:extLst>
          </p:nvPr>
        </p:nvGraphicFramePr>
        <p:xfrm>
          <a:off x="5334000" y="5715000"/>
          <a:ext cx="53586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216">
                  <a:extLst>
                    <a:ext uri="{9D8B030D-6E8A-4147-A177-3AD203B41FA5}">
                      <a16:colId xmlns:a16="http://schemas.microsoft.com/office/drawing/2014/main" val="3614277918"/>
                    </a:ext>
                  </a:extLst>
                </a:gridCol>
                <a:gridCol w="1786216">
                  <a:extLst>
                    <a:ext uri="{9D8B030D-6E8A-4147-A177-3AD203B41FA5}">
                      <a16:colId xmlns:a16="http://schemas.microsoft.com/office/drawing/2014/main" val="2336023247"/>
                    </a:ext>
                  </a:extLst>
                </a:gridCol>
                <a:gridCol w="1786216">
                  <a:extLst>
                    <a:ext uri="{9D8B030D-6E8A-4147-A177-3AD203B41FA5}">
                      <a16:colId xmlns:a16="http://schemas.microsoft.com/office/drawing/2014/main" val="33699514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10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2,5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51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1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0,5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0,25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05873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FA1FD05D-4C98-491F-9430-5E784B2FDB1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57960" y="3999960"/>
              <a:ext cx="7077960" cy="238392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FA1FD05D-4C98-491F-9430-5E784B2FD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2120" y="3936600"/>
                <a:ext cx="7109280" cy="25106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8CD9D3A-458D-431E-B763-CAFA948E9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96"/>
    </mc:Choice>
    <mc:Fallback>
      <p:transition spd="slow" advTm="125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3E07E0-472A-4DEA-A242-337AB8EB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nl-NL" sz="2800">
                <a:solidFill>
                  <a:schemeClr val="tx1"/>
                </a:solidFill>
              </a:rPr>
              <a:t>Veelgebruikte concentratie</a:t>
            </a:r>
            <a:br>
              <a:rPr lang="nl-NL" sz="2800">
                <a:solidFill>
                  <a:schemeClr val="tx1"/>
                </a:solidFill>
              </a:rPr>
            </a:br>
            <a:r>
              <a:rPr lang="nl-NL" sz="2800">
                <a:solidFill>
                  <a:schemeClr val="tx1"/>
                </a:solidFill>
              </a:rPr>
              <a:t>aanduidingen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0BFA98-0BAB-4A1E-9114-A912EA1D1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864" y="965079"/>
            <a:ext cx="7537448" cy="417127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nl-NL" sz="1600" dirty="0"/>
              <a:t>mol per liter of </a:t>
            </a:r>
            <a:r>
              <a:rPr lang="nl-NL" sz="1600" dirty="0" err="1"/>
              <a:t>mmol</a:t>
            </a:r>
            <a:r>
              <a:rPr lang="nl-NL" sz="1600" dirty="0"/>
              <a:t> per liter </a:t>
            </a:r>
            <a:br>
              <a:rPr lang="nl-NL" sz="1600" dirty="0"/>
            </a:br>
            <a:r>
              <a:rPr lang="nl-NL" sz="1600" dirty="0"/>
              <a:t>(</a:t>
            </a:r>
            <a:r>
              <a:rPr lang="nl-NL" sz="1600" dirty="0" err="1"/>
              <a:t>mmol</a:t>
            </a:r>
            <a:r>
              <a:rPr lang="nl-NL" sz="1600" dirty="0"/>
              <a:t> is millimol is een duizendste van een mol dus: </a:t>
            </a:r>
            <a:r>
              <a:rPr lang="nl-NL" sz="1600" dirty="0">
                <a:ea typeface="+mn-lt"/>
                <a:cs typeface="+mn-lt"/>
              </a:rPr>
              <a:t> 0,001 mol)</a:t>
            </a:r>
            <a:endParaRPr lang="nl-NL" dirty="0"/>
          </a:p>
          <a:p>
            <a:pPr marL="285750" indent="-285750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nl-NL" sz="1600" dirty="0"/>
              <a:t>Percentage(%) 1%            = 1 gram per 100 ml </a:t>
            </a:r>
          </a:p>
          <a:p>
            <a:pPr marL="285750" indent="-285750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nl-NL" sz="1600" dirty="0"/>
              <a:t>Promillage(           )1       = = 1 gram per 1000 ml</a:t>
            </a:r>
          </a:p>
          <a:p>
            <a:pPr marL="0" indent="0">
              <a:lnSpc>
                <a:spcPct val="110000"/>
              </a:lnSpc>
              <a:buNone/>
            </a:pPr>
            <a:endParaRPr lang="nl-NL" sz="1600" dirty="0"/>
          </a:p>
          <a:p>
            <a:pPr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nl-NL" sz="1600" dirty="0"/>
              <a:t>IE (Internationale Eenheden) voor opgeloste vorm of poedervorm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NL" sz="1600" dirty="0"/>
              <a:t>     (Bv een ampul insuline bevat 100 IE insuline per ml)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75E494-CEFA-45FB-8559-73106DF43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654" y="2788839"/>
            <a:ext cx="498783" cy="38655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5223A15-45CD-4291-80F0-646468143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371" y="2786060"/>
            <a:ext cx="498783" cy="38655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AFF8C37D-71E2-4C77-8A03-A4B1199DEAD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68440" y="1918080"/>
              <a:ext cx="4091760" cy="225576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AFF8C37D-71E2-4C77-8A03-A4B1199DEA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52600" y="1854720"/>
                <a:ext cx="4123080" cy="23824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5B87328-3B91-49A6-9D1A-335651DE4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19"/>
    </mc:Choice>
    <mc:Fallback>
      <p:transition spd="slow" advTm="5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BA903-396A-42C7-B884-DC964EBD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Concentraties</a:t>
            </a:r>
            <a:br>
              <a:rPr lang="nl-NL" dirty="0">
                <a:cs typeface="Calibri Light"/>
              </a:rPr>
            </a:br>
            <a:r>
              <a:rPr lang="nl-NL" dirty="0">
                <a:cs typeface="Calibri Light"/>
              </a:rPr>
              <a:t>weergegeven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4FC024-11E1-487A-9BAB-56BF46E31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Dus </a:t>
            </a:r>
            <a:r>
              <a:rPr lang="en-US" dirty="0" err="1">
                <a:ea typeface="+mn-lt"/>
                <a:cs typeface="+mn-lt"/>
              </a:rPr>
              <a:t>sterktes</a:t>
            </a:r>
            <a:r>
              <a:rPr lang="en-US" dirty="0">
                <a:ea typeface="+mn-lt"/>
                <a:cs typeface="+mn-lt"/>
              </a:rPr>
              <a:t>/</a:t>
            </a:r>
            <a:r>
              <a:rPr lang="en-US" dirty="0" err="1">
                <a:ea typeface="+mn-lt"/>
                <a:cs typeface="+mn-lt"/>
              </a:rPr>
              <a:t>concentraties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zijn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atlijd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gegeven</a:t>
            </a:r>
            <a:r>
              <a:rPr lang="en-US" dirty="0">
                <a:ea typeface="+mn-lt"/>
                <a:cs typeface="+mn-lt"/>
              </a:rPr>
              <a:t> in:</a:t>
            </a:r>
            <a:endParaRPr lang="nl-NL"/>
          </a:p>
          <a:p>
            <a:pPr marL="0"/>
            <a:r>
              <a:rPr lang="en-US" dirty="0">
                <a:ea typeface="+mn-lt"/>
                <a:cs typeface="+mn-lt"/>
              </a:rPr>
              <a:t>Mg per </a:t>
            </a:r>
            <a:r>
              <a:rPr lang="en-US" dirty="0" err="1">
                <a:ea typeface="+mn-lt"/>
                <a:cs typeface="+mn-lt"/>
              </a:rPr>
              <a:t>aantal</a:t>
            </a:r>
            <a:r>
              <a:rPr lang="en-US" dirty="0">
                <a:ea typeface="+mn-lt"/>
                <a:cs typeface="+mn-lt"/>
              </a:rPr>
              <a:t> ml </a:t>
            </a:r>
            <a:endParaRPr lang="nl-NL" dirty="0">
              <a:ea typeface="+mn-lt"/>
              <a:cs typeface="+mn-lt"/>
            </a:endParaRPr>
          </a:p>
          <a:p>
            <a:pPr marL="0"/>
            <a:r>
              <a:rPr lang="en-US" dirty="0" err="1">
                <a:ea typeface="+mn-lt"/>
                <a:cs typeface="+mn-lt"/>
              </a:rPr>
              <a:t>Procenten</a:t>
            </a:r>
            <a:r>
              <a:rPr lang="en-US" dirty="0">
                <a:ea typeface="+mn-lt"/>
                <a:cs typeface="+mn-lt"/>
              </a:rPr>
              <a:t> of </a:t>
            </a:r>
            <a:r>
              <a:rPr lang="en-US" dirty="0" err="1">
                <a:ea typeface="+mn-lt"/>
                <a:cs typeface="+mn-lt"/>
              </a:rPr>
              <a:t>promillage</a:t>
            </a:r>
          </a:p>
          <a:p>
            <a:pPr marL="0"/>
            <a:r>
              <a:rPr lang="en-US" dirty="0">
                <a:ea typeface="+mn-lt"/>
                <a:cs typeface="+mn-lt"/>
              </a:rPr>
              <a:t>IE per </a:t>
            </a:r>
            <a:r>
              <a:rPr lang="en-US" dirty="0" err="1">
                <a:ea typeface="+mn-lt"/>
                <a:cs typeface="+mn-lt"/>
              </a:rPr>
              <a:t>aantal</a:t>
            </a:r>
            <a:r>
              <a:rPr lang="en-US" dirty="0">
                <a:ea typeface="+mn-lt"/>
                <a:cs typeface="+mn-lt"/>
              </a:rPr>
              <a:t> ml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35611030-8AAF-4A6A-831F-C72BF8C5EA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33480" y="3205440"/>
              <a:ext cx="2475360" cy="92268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35611030-8AAF-4A6A-831F-C72BF8C5EA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7640" y="3142080"/>
                <a:ext cx="2506680" cy="1049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2C9BA7-C481-41B8-86B0-D458DD671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9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4"/>
    </mc:Choice>
    <mc:Fallback>
      <p:transition spd="slow" advTm="2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FD2ED-5509-4878-9018-C92DC497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Uitleg sterktes en verhoudingen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B36964-6E90-442A-80A5-EF08FD045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nl-NL" dirty="0">
                <a:ea typeface="+mn-lt"/>
                <a:cs typeface="+mn-lt"/>
              </a:rPr>
              <a:t>Mg per ml = mg/ml </a:t>
            </a:r>
            <a:br>
              <a:rPr lang="nl-NL" dirty="0">
                <a:ea typeface="+mn-lt"/>
                <a:cs typeface="+mn-lt"/>
              </a:rPr>
            </a:br>
            <a:r>
              <a:rPr lang="nl-NL" dirty="0">
                <a:ea typeface="+mn-lt"/>
                <a:cs typeface="+mn-lt"/>
              </a:rPr>
              <a:t>(Bv. 1 mg/ml , dit is ook 1 g/L)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nl-NL" dirty="0">
                <a:ea typeface="+mn-lt"/>
                <a:cs typeface="+mn-lt"/>
              </a:rPr>
              <a:t>Dus 4 mg/ml betekent:</a:t>
            </a:r>
            <a:br>
              <a:rPr lang="nl-NL" dirty="0">
                <a:ea typeface="+mn-lt"/>
                <a:cs typeface="+mn-lt"/>
              </a:rPr>
            </a:br>
            <a:r>
              <a:rPr lang="nl-NL" dirty="0">
                <a:ea typeface="+mn-lt"/>
                <a:cs typeface="+mn-lt"/>
              </a:rPr>
              <a:t>in elke milliliter zit 4 mg van het medicijn</a:t>
            </a:r>
            <a:br>
              <a:rPr lang="nl-NL" dirty="0">
                <a:ea typeface="+mn-lt"/>
                <a:cs typeface="+mn-lt"/>
              </a:rPr>
            </a:br>
            <a:r>
              <a:rPr lang="nl-NL" dirty="0">
                <a:ea typeface="+mn-lt"/>
                <a:cs typeface="+mn-lt"/>
              </a:rPr>
              <a:t>(Dat is 4 gram per liter, concentratie is zelfde gebleven)</a:t>
            </a:r>
          </a:p>
          <a:p>
            <a:pPr>
              <a:lnSpc>
                <a:spcPct val="110000"/>
              </a:lnSpc>
            </a:pPr>
            <a:endParaRPr lang="nl-NL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26E9179D-305F-4B88-92A0-66B1B6D56EA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70200" y="2529720"/>
              <a:ext cx="3032280" cy="10962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26E9179D-305F-4B88-92A0-66B1B6D56E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4360" y="2466360"/>
                <a:ext cx="3063600" cy="1222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75E15B-5FBE-452B-94BB-71DADE0C7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3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00"/>
    </mc:Choice>
    <mc:Fallback>
      <p:transition spd="slow" advTm="7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2426F-FA3C-47E2-BDA0-5AEB7AA6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Formule</a:t>
            </a:r>
            <a:br>
              <a:rPr lang="nl-NL" dirty="0">
                <a:cs typeface="Calibri Light"/>
              </a:rPr>
            </a:br>
            <a:r>
              <a:rPr lang="nl-NL" dirty="0">
                <a:cs typeface="Calibri Light"/>
              </a:rPr>
              <a:t>of</a:t>
            </a:r>
            <a:br>
              <a:rPr lang="nl-NL" dirty="0">
                <a:cs typeface="Calibri Light"/>
              </a:rPr>
            </a:br>
            <a:r>
              <a:rPr lang="nl-NL" dirty="0">
                <a:cs typeface="Calibri Light"/>
              </a:rPr>
              <a:t>Tabel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735313-6465-49E7-B2D1-D201A01DA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Dus:</a:t>
            </a:r>
            <a:endParaRPr lang="nl-NL"/>
          </a:p>
          <a:p>
            <a:r>
              <a:rPr lang="nl-NL" dirty="0"/>
              <a:t>Voorschrift en aanwezig zijn altijd dezelfde eenheid </a:t>
            </a:r>
            <a:br>
              <a:rPr lang="nl-NL" dirty="0"/>
            </a:br>
            <a:r>
              <a:rPr lang="nl-NL" dirty="0"/>
              <a:t>(ml of mg of druppels of IE)</a:t>
            </a:r>
          </a:p>
          <a:p>
            <a:r>
              <a:rPr lang="nl-NL" dirty="0"/>
              <a:t>X … dat is de waarde die je moet uitrekenen </a:t>
            </a:r>
            <a:br>
              <a:rPr lang="nl-NL" dirty="0"/>
            </a:br>
            <a:r>
              <a:rPr lang="nl-NL" dirty="0"/>
              <a:t>(ml of mg of druppels of IE zijn) </a:t>
            </a:r>
          </a:p>
        </p:txBody>
      </p:sp>
      <p:pic>
        <p:nvPicPr>
          <p:cNvPr id="4" name="Afbeelding 5" descr="Afbeelding met object&#10;&#10;Beschrijving is gegenereerd met zeer hoge betrouwbaarheid">
            <a:extLst>
              <a:ext uri="{FF2B5EF4-FFF2-40B4-BE49-F238E27FC236}">
                <a16:creationId xmlns:a16="http://schemas.microsoft.com/office/drawing/2014/main" id="{347B44A1-7923-4226-9D8A-3DCDF4BDF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217" y="1343035"/>
            <a:ext cx="3948815" cy="1006995"/>
          </a:xfrm>
          <a:prstGeom prst="rect">
            <a:avLst/>
          </a:prstGeom>
        </p:spPr>
      </p:pic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EDEE0BBF-DB18-4319-9E88-FF8D62A93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32004"/>
              </p:ext>
            </p:extLst>
          </p:nvPr>
        </p:nvGraphicFramePr>
        <p:xfrm>
          <a:off x="1910080" y="5548376"/>
          <a:ext cx="81686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880">
                  <a:extLst>
                    <a:ext uri="{9D8B030D-6E8A-4147-A177-3AD203B41FA5}">
                      <a16:colId xmlns:a16="http://schemas.microsoft.com/office/drawing/2014/main" val="195623866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285242987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2511117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…..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…...mg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…...mg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74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…...ml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…..ml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…...ml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97335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FA2E7664-66D2-4C2F-980F-43ABE44B26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4160" y="849600"/>
              <a:ext cx="9635400" cy="633780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FA2E7664-66D2-4C2F-980F-43ABE44B26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8320" y="786240"/>
                <a:ext cx="9666720" cy="64645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3204A8-80E9-4563-B74C-842E62D86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84"/>
    </mc:Choice>
    <mc:Fallback>
      <p:transition spd="slow" advTm="14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B2E62-F241-4D72-8AE0-64E368CEB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Filmpjes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8A3149-D9EC-4DC2-ADA2-5FA89578E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3409" y="1793787"/>
            <a:ext cx="6269591" cy="23826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  <a:hlinkClick r:id="rId4"/>
              </a:rPr>
              <a:t>Omrekenen van mg naar ml</a:t>
            </a:r>
            <a:r>
              <a:rPr lang="nl-NL" dirty="0">
                <a:ea typeface="+mn-lt"/>
                <a:cs typeface="+mn-lt"/>
              </a:rPr>
              <a:t>:</a:t>
            </a:r>
            <a:br>
              <a:rPr lang="nl-NL" dirty="0">
                <a:ea typeface="+mn-lt"/>
                <a:cs typeface="+mn-lt"/>
              </a:rPr>
            </a:br>
            <a:r>
              <a:rPr lang="nl-NL" dirty="0">
                <a:ea typeface="+mn-lt"/>
                <a:cs typeface="+mn-lt"/>
              </a:rPr>
              <a:t>(ingelogd zijn op de Noorderportal)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1CE82E2-EEB9-45A9-87FE-B1B5FF68F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5638800"/>
            <a:ext cx="6272022" cy="4169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 dirty="0">
              <a:ea typeface="+mn-lt"/>
              <a:cs typeface="+mn-lt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8548B9C-15F3-4126-BF44-A054AC274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8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1"/>
    </mc:Choice>
    <mc:Fallback>
      <p:transition spd="slow" advTm="11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F962C-EEA3-4C13-B140-7447987C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Stappen van de 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727CFC-04B9-4090-B281-BA0F194EA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932" y="804689"/>
            <a:ext cx="6810028" cy="524862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Hoe start je nu de opdracht:</a:t>
            </a:r>
          </a:p>
          <a:p>
            <a:r>
              <a:rPr lang="nl-NL" dirty="0"/>
              <a:t>Lees de opdracht</a:t>
            </a:r>
          </a:p>
          <a:p>
            <a:r>
              <a:rPr lang="nl-NL" dirty="0"/>
              <a:t>Schrijf de getallen met waardes op die in de opdracht staan</a:t>
            </a:r>
          </a:p>
          <a:p>
            <a:r>
              <a:rPr lang="nl-NL" dirty="0"/>
              <a:t>Noteer wat er gevraagd wordt, bv. ? ml of ? mg of ? kg</a:t>
            </a:r>
          </a:p>
          <a:p>
            <a:r>
              <a:rPr lang="nl-NL" dirty="0"/>
              <a:t>Doe je controle: meer of minder dan ..ml (wat aanwezig is)</a:t>
            </a:r>
          </a:p>
          <a:p>
            <a:pPr marL="342900" indent="-342900">
              <a:buAutoNum type="arabicPeriod"/>
            </a:pPr>
            <a:r>
              <a:rPr lang="nl-NL" dirty="0"/>
              <a:t>Noteer je formule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vul je formule in </a:t>
            </a:r>
            <a:r>
              <a:rPr lang="nl-NL" dirty="0">
                <a:sym typeface="Wingdings" panose="05000000000000000000" pitchFamily="2" charset="2"/>
              </a:rPr>
              <a:t> bereken</a:t>
            </a:r>
            <a:endParaRPr lang="nl-NL" dirty="0"/>
          </a:p>
          <a:p>
            <a:pPr marL="342900" indent="-342900"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Controleer je antwoord met je controle (is meer/minder?)</a:t>
            </a:r>
          </a:p>
          <a:p>
            <a:pPr marL="0" indent="0">
              <a:buNone/>
            </a:pPr>
            <a:r>
              <a:rPr lang="nl-NL" dirty="0"/>
              <a:t>Of</a:t>
            </a:r>
          </a:p>
          <a:p>
            <a:pPr marL="342900" indent="-342900">
              <a:buAutoNum type="arabicPeriod"/>
            </a:pPr>
            <a:r>
              <a:rPr lang="nl-NL" dirty="0"/>
              <a:t>Noteer je gegevens in je tabel, werk het uit</a:t>
            </a:r>
          </a:p>
          <a:p>
            <a:pPr marL="342900" indent="-342900">
              <a:buAutoNum type="arabicPeriod"/>
            </a:pPr>
            <a:r>
              <a:rPr lang="nl-NL" dirty="0"/>
              <a:t>Controleer je antwoord met je controle (is meer/minder?)</a:t>
            </a:r>
          </a:p>
          <a:p>
            <a:pPr marL="342900" indent="-342900">
              <a:buAutoNum type="arabicPeriod"/>
            </a:pPr>
            <a:endParaRPr lang="nl-NL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2A7D74CB-674C-44C4-8325-9EA1ABC2F9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69320" y="1598400"/>
              <a:ext cx="4255920" cy="329688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2A7D74CB-674C-44C4-8325-9EA1ABC2F9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3480" y="1535040"/>
                <a:ext cx="4287240" cy="3423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F70B9B-BD73-40C5-A286-5DC51282F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8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86"/>
    </mc:Choice>
    <mc:Fallback>
      <p:transition spd="slow" advTm="7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b6cc1e8-d674-4a48-b6a5-f9d9458480f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4F6C6EAEC79942A2E0227CD8A46B55" ma:contentTypeVersion="13" ma:contentTypeDescription="Een nieuw document maken." ma:contentTypeScope="" ma:versionID="14da2988eca60946e77c06ec4a9243e6">
  <xsd:schema xmlns:xsd="http://www.w3.org/2001/XMLSchema" xmlns:xs="http://www.w3.org/2001/XMLSchema" xmlns:p="http://schemas.microsoft.com/office/2006/metadata/properties" xmlns:ns2="fb6cc1e8-d674-4a48-b6a5-f9d9458480f8" xmlns:ns3="09091a8f-1b73-4412-8f8c-98187682eae7" targetNamespace="http://schemas.microsoft.com/office/2006/metadata/properties" ma:root="true" ma:fieldsID="96f95b150e85690056560e3121b56401" ns2:_="" ns3:_="">
    <xsd:import namespace="fb6cc1e8-d674-4a48-b6a5-f9d9458480f8"/>
    <xsd:import namespace="09091a8f-1b73-4412-8f8c-98187682e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_Flow_SignoffStatu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6cc1e8-d674-4a48-b6a5-f9d9458480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_Flow_SignoffStatus" ma:index="15" nillable="true" ma:displayName="Afmeldingsstatus" ma:internalName="_x0024_Resources_x003a_core_x002c_Signoff_Status_x003b_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91a8f-1b73-4412-8f8c-98187682e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767080-1A97-4295-A390-6454BCE83CB2}">
  <ds:schemaRefs>
    <ds:schemaRef ds:uri="fb6cc1e8-d674-4a48-b6a5-f9d9458480f8"/>
    <ds:schemaRef ds:uri="http://schemas.openxmlformats.org/package/2006/metadata/core-properties"/>
    <ds:schemaRef ds:uri="09091a8f-1b73-4412-8f8c-98187682eae7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54ACA7E-FDEE-4C5B-B5DC-3A91F9D126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80D832-2754-4B9A-94B5-236FED616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6cc1e8-d674-4a48-b6a5-f9d9458480f8"/>
    <ds:schemaRef ds:uri="09091a8f-1b73-4412-8f8c-98187682e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264</TotalTime>
  <Words>251</Words>
  <Application>Microsoft Office PowerPoint</Application>
  <PresentationFormat>Breedbeeld</PresentationFormat>
  <Paragraphs>75</Paragraphs>
  <Slides>11</Slides>
  <Notes>4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Rockwell</vt:lpstr>
      <vt:lpstr>Wingdings</vt:lpstr>
      <vt:lpstr>Atlas</vt:lpstr>
      <vt:lpstr>Verpleegkundig rekenen  Boek: Rekenen in de gezondheidszorg  Hoofdstuk 7.1 Concentraties mg/ml</vt:lpstr>
      <vt:lpstr>Toets: in week 9 of 10 </vt:lpstr>
      <vt:lpstr>H7.1 Rekenen met concentraties </vt:lpstr>
      <vt:lpstr>Veelgebruikte concentratie aanduidingen</vt:lpstr>
      <vt:lpstr>Concentraties weergegeven</vt:lpstr>
      <vt:lpstr>Uitleg sterktes en verhoudingen</vt:lpstr>
      <vt:lpstr>Formule of Tabel</vt:lpstr>
      <vt:lpstr>Filmpjes</vt:lpstr>
      <vt:lpstr>Stappen van de opdracht</vt:lpstr>
      <vt:lpstr>Zelf aan de slag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Esther Scheltens - Flink</cp:lastModifiedBy>
  <cp:revision>827</cp:revision>
  <dcterms:created xsi:type="dcterms:W3CDTF">2015-12-01T21:32:24Z</dcterms:created>
  <dcterms:modified xsi:type="dcterms:W3CDTF">2020-05-04T12:35:58Z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0x010100804F6C6EAEC79942A2E0227CD8A46B55</vt:lpwstr>
  </property>
</Properties>
</file>